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Nuni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LMMnFVv5TidCMX/Sw4IBTGE0P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c5b9e0b57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c5b9e0b579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c5b9e0b57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c5b9e0b579_0_1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c5b9e0b57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c5b9e0b5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c5b9e0b579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c5b9e0b57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c5b9e0b57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gc5b9e0b579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c5b9e0b579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c5b9e0b579_0_1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c5b9e0b579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c5b9e0b579_0_1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c5b9e0b57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c5b9e0b579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gc5b9e0b579_0_41"/>
          <p:cNvSpPr/>
          <p:nvPr/>
        </p:nvSpPr>
        <p:spPr>
          <a:xfrm>
            <a:off x="41" y="3766000"/>
            <a:ext cx="9827100" cy="30921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 name="Google Shape;11;gc5b9e0b579_0_41"/>
          <p:cNvSpPr/>
          <p:nvPr/>
        </p:nvSpPr>
        <p:spPr>
          <a:xfrm flipH="1">
            <a:off x="4776900" y="2067600"/>
            <a:ext cx="7415100" cy="47904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 name="Google Shape;12;gc5b9e0b579_0_41"/>
          <p:cNvSpPr/>
          <p:nvPr/>
        </p:nvSpPr>
        <p:spPr>
          <a:xfrm rot="10800000">
            <a:off x="6745206" y="-100"/>
            <a:ext cx="5446800" cy="27369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 name="Google Shape;13;gc5b9e0b579_0_41"/>
          <p:cNvSpPr/>
          <p:nvPr/>
        </p:nvSpPr>
        <p:spPr>
          <a:xfrm>
            <a:off x="271033"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4" name="Google Shape;14;gc5b9e0b579_0_41"/>
          <p:cNvGrpSpPr/>
          <p:nvPr/>
        </p:nvGrpSpPr>
        <p:grpSpPr>
          <a:xfrm>
            <a:off x="340259" y="790"/>
            <a:ext cx="3000409" cy="1392365"/>
            <a:chOff x="255200" y="592"/>
            <a:chExt cx="2250363" cy="1044300"/>
          </a:xfrm>
        </p:grpSpPr>
        <p:sp>
          <p:nvSpPr>
            <p:cNvPr id="15" name="Google Shape;15;gc5b9e0b579_0_41"/>
            <p:cNvSpPr/>
            <p:nvPr/>
          </p:nvSpPr>
          <p:spPr>
            <a:xfrm>
              <a:off x="764063" y="592"/>
              <a:ext cx="1741500" cy="10443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 name="Google Shape;16;gc5b9e0b579_0_41"/>
            <p:cNvSpPr/>
            <p:nvPr/>
          </p:nvSpPr>
          <p:spPr>
            <a:xfrm>
              <a:off x="509632" y="592"/>
              <a:ext cx="1741500" cy="10443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 name="Google Shape;17;gc5b9e0b579_0_41"/>
            <p:cNvSpPr/>
            <p:nvPr/>
          </p:nvSpPr>
          <p:spPr>
            <a:xfrm>
              <a:off x="255200" y="592"/>
              <a:ext cx="1741500" cy="10443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8" name="Google Shape;18;gc5b9e0b579_0_41"/>
          <p:cNvGrpSpPr/>
          <p:nvPr/>
        </p:nvGrpSpPr>
        <p:grpSpPr>
          <a:xfrm>
            <a:off x="1207163" y="790"/>
            <a:ext cx="3000409" cy="1392365"/>
            <a:chOff x="905395" y="592"/>
            <a:chExt cx="2250363" cy="1044300"/>
          </a:xfrm>
        </p:grpSpPr>
        <p:sp>
          <p:nvSpPr>
            <p:cNvPr id="19" name="Google Shape;19;gc5b9e0b579_0_41"/>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 name="Google Shape;20;gc5b9e0b579_0_41"/>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 name="Google Shape;21;gc5b9e0b579_0_41"/>
            <p:cNvSpPr/>
            <p:nvPr/>
          </p:nvSpPr>
          <p:spPr>
            <a:xfrm>
              <a:off x="905395" y="592"/>
              <a:ext cx="1741500" cy="1044300"/>
            </a:xfrm>
            <a:prstGeom prst="parallelogram">
              <a:avLst>
                <a:gd name="adj" fmla="val 153193"/>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2" name="Google Shape;22;gc5b9e0b579_0_41"/>
          <p:cNvGrpSpPr/>
          <p:nvPr/>
        </p:nvGrpSpPr>
        <p:grpSpPr>
          <a:xfrm>
            <a:off x="9409957" y="6784"/>
            <a:ext cx="2468376" cy="1002839"/>
            <a:chOff x="6917201" y="0"/>
            <a:chExt cx="2227777" cy="863400"/>
          </a:xfrm>
        </p:grpSpPr>
        <p:sp>
          <p:nvSpPr>
            <p:cNvPr id="23" name="Google Shape;23;gc5b9e0b579_0_41"/>
            <p:cNvSpPr/>
            <p:nvPr/>
          </p:nvSpPr>
          <p:spPr>
            <a:xfrm>
              <a:off x="7641677"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 name="Google Shape;24;gc5b9e0b579_0_41"/>
            <p:cNvSpPr/>
            <p:nvPr/>
          </p:nvSpPr>
          <p:spPr>
            <a:xfrm>
              <a:off x="7279439"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 name="Google Shape;25;gc5b9e0b579_0_41"/>
            <p:cNvSpPr/>
            <p:nvPr/>
          </p:nvSpPr>
          <p:spPr>
            <a:xfrm>
              <a:off x="6917201"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6" name="Google Shape;26;gc5b9e0b579_0_41"/>
          <p:cNvGrpSpPr/>
          <p:nvPr/>
        </p:nvGrpSpPr>
        <p:grpSpPr>
          <a:xfrm>
            <a:off x="8737606" y="5623802"/>
            <a:ext cx="3185498" cy="1234317"/>
            <a:chOff x="6917201" y="0"/>
            <a:chExt cx="2227777" cy="863400"/>
          </a:xfrm>
        </p:grpSpPr>
        <p:sp>
          <p:nvSpPr>
            <p:cNvPr id="27" name="Google Shape;27;gc5b9e0b579_0_41"/>
            <p:cNvSpPr/>
            <p:nvPr/>
          </p:nvSpPr>
          <p:spPr>
            <a:xfrm>
              <a:off x="7641677" y="0"/>
              <a:ext cx="1503300" cy="863400"/>
            </a:xfrm>
            <a:prstGeom prst="parallelogram">
              <a:avLst>
                <a:gd name="adj" fmla="val 158024"/>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 name="Google Shape;28;gc5b9e0b579_0_41"/>
            <p:cNvSpPr/>
            <p:nvPr/>
          </p:nvSpPr>
          <p:spPr>
            <a:xfrm>
              <a:off x="7279439" y="0"/>
              <a:ext cx="1503300" cy="863400"/>
            </a:xfrm>
            <a:prstGeom prst="parallelogram">
              <a:avLst>
                <a:gd name="adj" fmla="val 158024"/>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 name="Google Shape;29;gc5b9e0b579_0_41"/>
            <p:cNvSpPr/>
            <p:nvPr/>
          </p:nvSpPr>
          <p:spPr>
            <a:xfrm>
              <a:off x="6917201" y="0"/>
              <a:ext cx="1503300" cy="863400"/>
            </a:xfrm>
            <a:prstGeom prst="parallelogram">
              <a:avLst>
                <a:gd name="adj" fmla="val 158024"/>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0" name="Google Shape;30;gc5b9e0b579_0_41"/>
          <p:cNvGrpSpPr/>
          <p:nvPr/>
        </p:nvGrpSpPr>
        <p:grpSpPr>
          <a:xfrm>
            <a:off x="265762" y="5407536"/>
            <a:ext cx="3727293" cy="1444382"/>
            <a:chOff x="6917201" y="0"/>
            <a:chExt cx="2227777" cy="863400"/>
          </a:xfrm>
        </p:grpSpPr>
        <p:sp>
          <p:nvSpPr>
            <p:cNvPr id="31" name="Google Shape;31;gc5b9e0b579_0_41"/>
            <p:cNvSpPr/>
            <p:nvPr/>
          </p:nvSpPr>
          <p:spPr>
            <a:xfrm>
              <a:off x="7641677"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 name="Google Shape;32;gc5b9e0b579_0_41"/>
            <p:cNvSpPr/>
            <p:nvPr/>
          </p:nvSpPr>
          <p:spPr>
            <a:xfrm>
              <a:off x="7279439"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 name="Google Shape;33;gc5b9e0b579_0_41"/>
            <p:cNvSpPr/>
            <p:nvPr/>
          </p:nvSpPr>
          <p:spPr>
            <a:xfrm>
              <a:off x="6917201"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4" name="Google Shape;34;gc5b9e0b579_0_41"/>
          <p:cNvSpPr txBox="1">
            <a:spLocks noGrp="1"/>
          </p:cNvSpPr>
          <p:nvPr>
            <p:ph type="ctrTitle"/>
          </p:nvPr>
        </p:nvSpPr>
        <p:spPr>
          <a:xfrm>
            <a:off x="2478271" y="2430444"/>
            <a:ext cx="7148400" cy="19308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a:endParaRPr/>
          </a:p>
        </p:txBody>
      </p:sp>
      <p:sp>
        <p:nvSpPr>
          <p:cNvPr id="35" name="Google Shape;35;gc5b9e0b579_0_41"/>
          <p:cNvSpPr txBox="1">
            <a:spLocks noGrp="1"/>
          </p:cNvSpPr>
          <p:nvPr>
            <p:ph type="subTitle" idx="1"/>
          </p:nvPr>
        </p:nvSpPr>
        <p:spPr>
          <a:xfrm>
            <a:off x="2478267" y="4550878"/>
            <a:ext cx="7148400" cy="69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Clr>
                <a:schemeClr val="lt1"/>
              </a:buClr>
              <a:buSzPts val="2100"/>
              <a:buNone/>
              <a:defRPr sz="2100">
                <a:solidFill>
                  <a:schemeClr val="lt1"/>
                </a:solidFill>
              </a:defRPr>
            </a:lvl1pPr>
            <a:lvl2pPr lvl="1" algn="ctr">
              <a:lnSpc>
                <a:spcPct val="100000"/>
              </a:lnSpc>
              <a:spcBef>
                <a:spcPts val="0"/>
              </a:spcBef>
              <a:spcAft>
                <a:spcPts val="0"/>
              </a:spcAft>
              <a:buClr>
                <a:schemeClr val="lt1"/>
              </a:buClr>
              <a:buSzPts val="2100"/>
              <a:buNone/>
              <a:defRPr sz="2100">
                <a:solidFill>
                  <a:schemeClr val="lt1"/>
                </a:solidFill>
              </a:defRPr>
            </a:lvl2pPr>
            <a:lvl3pPr lvl="2" algn="ctr">
              <a:lnSpc>
                <a:spcPct val="100000"/>
              </a:lnSpc>
              <a:spcBef>
                <a:spcPts val="0"/>
              </a:spcBef>
              <a:spcAft>
                <a:spcPts val="0"/>
              </a:spcAft>
              <a:buClr>
                <a:schemeClr val="lt1"/>
              </a:buClr>
              <a:buSzPts val="2100"/>
              <a:buNone/>
              <a:defRPr sz="2100">
                <a:solidFill>
                  <a:schemeClr val="lt1"/>
                </a:solidFill>
              </a:defRPr>
            </a:lvl3pPr>
            <a:lvl4pPr lvl="3" algn="ctr">
              <a:lnSpc>
                <a:spcPct val="100000"/>
              </a:lnSpc>
              <a:spcBef>
                <a:spcPts val="0"/>
              </a:spcBef>
              <a:spcAft>
                <a:spcPts val="0"/>
              </a:spcAft>
              <a:buClr>
                <a:schemeClr val="lt1"/>
              </a:buClr>
              <a:buSzPts val="2100"/>
              <a:buNone/>
              <a:defRPr sz="2100">
                <a:solidFill>
                  <a:schemeClr val="lt1"/>
                </a:solidFill>
              </a:defRPr>
            </a:lvl4pPr>
            <a:lvl5pPr lvl="4" algn="ctr">
              <a:lnSpc>
                <a:spcPct val="100000"/>
              </a:lnSpc>
              <a:spcBef>
                <a:spcPts val="0"/>
              </a:spcBef>
              <a:spcAft>
                <a:spcPts val="0"/>
              </a:spcAft>
              <a:buClr>
                <a:schemeClr val="lt1"/>
              </a:buClr>
              <a:buSzPts val="2100"/>
              <a:buNone/>
              <a:defRPr sz="2100">
                <a:solidFill>
                  <a:schemeClr val="lt1"/>
                </a:solidFill>
              </a:defRPr>
            </a:lvl5pPr>
            <a:lvl6pPr lvl="5" algn="ctr">
              <a:lnSpc>
                <a:spcPct val="100000"/>
              </a:lnSpc>
              <a:spcBef>
                <a:spcPts val="0"/>
              </a:spcBef>
              <a:spcAft>
                <a:spcPts val="0"/>
              </a:spcAft>
              <a:buClr>
                <a:schemeClr val="lt1"/>
              </a:buClr>
              <a:buSzPts val="2100"/>
              <a:buNone/>
              <a:defRPr sz="2100">
                <a:solidFill>
                  <a:schemeClr val="lt1"/>
                </a:solidFill>
              </a:defRPr>
            </a:lvl6pPr>
            <a:lvl7pPr lvl="6" algn="ctr">
              <a:lnSpc>
                <a:spcPct val="100000"/>
              </a:lnSpc>
              <a:spcBef>
                <a:spcPts val="0"/>
              </a:spcBef>
              <a:spcAft>
                <a:spcPts val="0"/>
              </a:spcAft>
              <a:buClr>
                <a:schemeClr val="lt1"/>
              </a:buClr>
              <a:buSzPts val="2100"/>
              <a:buNone/>
              <a:defRPr sz="2100">
                <a:solidFill>
                  <a:schemeClr val="lt1"/>
                </a:solidFill>
              </a:defRPr>
            </a:lvl7pPr>
            <a:lvl8pPr lvl="7" algn="ctr">
              <a:lnSpc>
                <a:spcPct val="100000"/>
              </a:lnSpc>
              <a:spcBef>
                <a:spcPts val="0"/>
              </a:spcBef>
              <a:spcAft>
                <a:spcPts val="0"/>
              </a:spcAft>
              <a:buClr>
                <a:schemeClr val="lt1"/>
              </a:buClr>
              <a:buSzPts val="2100"/>
              <a:buNone/>
              <a:defRPr sz="2100">
                <a:solidFill>
                  <a:schemeClr val="lt1"/>
                </a:solidFill>
              </a:defRPr>
            </a:lvl8pPr>
            <a:lvl9pPr lvl="8" algn="ctr">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36" name="Google Shape;36;gc5b9e0b579_0_41"/>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gc5b9e0b579_0_141"/>
          <p:cNvSpPr/>
          <p:nvPr/>
        </p:nvSpPr>
        <p:spPr>
          <a:xfrm flipH="1">
            <a:off x="7425600" y="3778767"/>
            <a:ext cx="4766400" cy="30792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1" name="Google Shape;111;gc5b9e0b579_0_141"/>
          <p:cNvGrpSpPr/>
          <p:nvPr/>
        </p:nvGrpSpPr>
        <p:grpSpPr>
          <a:xfrm>
            <a:off x="7945629" y="5492768"/>
            <a:ext cx="3361269" cy="1365553"/>
            <a:chOff x="6917201" y="0"/>
            <a:chExt cx="2227777" cy="863400"/>
          </a:xfrm>
        </p:grpSpPr>
        <p:sp>
          <p:nvSpPr>
            <p:cNvPr id="112" name="Google Shape;112;gc5b9e0b579_0_141"/>
            <p:cNvSpPr/>
            <p:nvPr/>
          </p:nvSpPr>
          <p:spPr>
            <a:xfrm>
              <a:off x="7641677"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3" name="Google Shape;113;gc5b9e0b579_0_141"/>
            <p:cNvSpPr/>
            <p:nvPr/>
          </p:nvSpPr>
          <p:spPr>
            <a:xfrm>
              <a:off x="7279439"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4" name="Google Shape;114;gc5b9e0b579_0_141"/>
            <p:cNvSpPr/>
            <p:nvPr/>
          </p:nvSpPr>
          <p:spPr>
            <a:xfrm>
              <a:off x="6917201"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15" name="Google Shape;115;gc5b9e0b579_0_141"/>
          <p:cNvGrpSpPr/>
          <p:nvPr/>
        </p:nvGrpSpPr>
        <p:grpSpPr>
          <a:xfrm>
            <a:off x="265762" y="3"/>
            <a:ext cx="3727293" cy="1444382"/>
            <a:chOff x="6917201" y="0"/>
            <a:chExt cx="2227777" cy="863400"/>
          </a:xfrm>
        </p:grpSpPr>
        <p:sp>
          <p:nvSpPr>
            <p:cNvPr id="116" name="Google Shape;116;gc5b9e0b579_0_141"/>
            <p:cNvSpPr/>
            <p:nvPr/>
          </p:nvSpPr>
          <p:spPr>
            <a:xfrm>
              <a:off x="7641677"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7" name="Google Shape;117;gc5b9e0b579_0_141"/>
            <p:cNvSpPr/>
            <p:nvPr/>
          </p:nvSpPr>
          <p:spPr>
            <a:xfrm>
              <a:off x="7279439"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8" name="Google Shape;118;gc5b9e0b579_0_141"/>
            <p:cNvSpPr/>
            <p:nvPr/>
          </p:nvSpPr>
          <p:spPr>
            <a:xfrm>
              <a:off x="6917201"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19" name="Google Shape;119;gc5b9e0b579_0_141"/>
          <p:cNvSpPr txBox="1">
            <a:spLocks noGrp="1"/>
          </p:cNvSpPr>
          <p:nvPr>
            <p:ph type="title" hasCustomPrompt="1"/>
          </p:nvPr>
        </p:nvSpPr>
        <p:spPr>
          <a:xfrm>
            <a:off x="1847800" y="1845133"/>
            <a:ext cx="8496300" cy="1839600"/>
          </a:xfrm>
          <a:prstGeom prst="rect">
            <a:avLst/>
          </a:prstGeom>
        </p:spPr>
        <p:txBody>
          <a:bodyPr spcFirstLastPara="1" wrap="square" lIns="121900" tIns="121900" rIns="121900" bIns="121900" anchor="ctr" anchorCtr="0">
            <a:normAutofit/>
          </a:bodyPr>
          <a:lstStyle>
            <a:lvl1pPr lvl="0" algn="ctr">
              <a:spcBef>
                <a:spcPts val="0"/>
              </a:spcBef>
              <a:spcAft>
                <a:spcPts val="0"/>
              </a:spcAft>
              <a:buClr>
                <a:schemeClr val="dk2"/>
              </a:buClr>
              <a:buSzPts val="11500"/>
              <a:buNone/>
              <a:defRPr sz="11500">
                <a:solidFill>
                  <a:schemeClr val="dk2"/>
                </a:solidFill>
              </a:defRPr>
            </a:lvl1pPr>
            <a:lvl2pPr lvl="1" algn="ctr">
              <a:spcBef>
                <a:spcPts val="0"/>
              </a:spcBef>
              <a:spcAft>
                <a:spcPts val="0"/>
              </a:spcAft>
              <a:buClr>
                <a:schemeClr val="dk2"/>
              </a:buClr>
              <a:buSzPts val="11500"/>
              <a:buNone/>
              <a:defRPr sz="11500">
                <a:solidFill>
                  <a:schemeClr val="dk2"/>
                </a:solidFill>
              </a:defRPr>
            </a:lvl2pPr>
            <a:lvl3pPr lvl="2" algn="ctr">
              <a:spcBef>
                <a:spcPts val="0"/>
              </a:spcBef>
              <a:spcAft>
                <a:spcPts val="0"/>
              </a:spcAft>
              <a:buClr>
                <a:schemeClr val="dk2"/>
              </a:buClr>
              <a:buSzPts val="11500"/>
              <a:buNone/>
              <a:defRPr sz="11500">
                <a:solidFill>
                  <a:schemeClr val="dk2"/>
                </a:solidFill>
              </a:defRPr>
            </a:lvl3pPr>
            <a:lvl4pPr lvl="3" algn="ctr">
              <a:spcBef>
                <a:spcPts val="0"/>
              </a:spcBef>
              <a:spcAft>
                <a:spcPts val="0"/>
              </a:spcAft>
              <a:buClr>
                <a:schemeClr val="dk2"/>
              </a:buClr>
              <a:buSzPts val="11500"/>
              <a:buNone/>
              <a:defRPr sz="11500">
                <a:solidFill>
                  <a:schemeClr val="dk2"/>
                </a:solidFill>
              </a:defRPr>
            </a:lvl4pPr>
            <a:lvl5pPr lvl="4" algn="ctr">
              <a:spcBef>
                <a:spcPts val="0"/>
              </a:spcBef>
              <a:spcAft>
                <a:spcPts val="0"/>
              </a:spcAft>
              <a:buClr>
                <a:schemeClr val="dk2"/>
              </a:buClr>
              <a:buSzPts val="11500"/>
              <a:buNone/>
              <a:defRPr sz="11500">
                <a:solidFill>
                  <a:schemeClr val="dk2"/>
                </a:solidFill>
              </a:defRPr>
            </a:lvl5pPr>
            <a:lvl6pPr lvl="5" algn="ctr">
              <a:spcBef>
                <a:spcPts val="0"/>
              </a:spcBef>
              <a:spcAft>
                <a:spcPts val="0"/>
              </a:spcAft>
              <a:buClr>
                <a:schemeClr val="dk2"/>
              </a:buClr>
              <a:buSzPts val="11500"/>
              <a:buNone/>
              <a:defRPr sz="11500">
                <a:solidFill>
                  <a:schemeClr val="dk2"/>
                </a:solidFill>
              </a:defRPr>
            </a:lvl6pPr>
            <a:lvl7pPr lvl="6" algn="ctr">
              <a:spcBef>
                <a:spcPts val="0"/>
              </a:spcBef>
              <a:spcAft>
                <a:spcPts val="0"/>
              </a:spcAft>
              <a:buClr>
                <a:schemeClr val="dk2"/>
              </a:buClr>
              <a:buSzPts val="11500"/>
              <a:buNone/>
              <a:defRPr sz="11500">
                <a:solidFill>
                  <a:schemeClr val="dk2"/>
                </a:solidFill>
              </a:defRPr>
            </a:lvl7pPr>
            <a:lvl8pPr lvl="7" algn="ctr">
              <a:spcBef>
                <a:spcPts val="0"/>
              </a:spcBef>
              <a:spcAft>
                <a:spcPts val="0"/>
              </a:spcAft>
              <a:buClr>
                <a:schemeClr val="dk2"/>
              </a:buClr>
              <a:buSzPts val="11500"/>
              <a:buNone/>
              <a:defRPr sz="11500">
                <a:solidFill>
                  <a:schemeClr val="dk2"/>
                </a:solidFill>
              </a:defRPr>
            </a:lvl8pPr>
            <a:lvl9pPr lvl="8" algn="ctr">
              <a:spcBef>
                <a:spcPts val="0"/>
              </a:spcBef>
              <a:spcAft>
                <a:spcPts val="0"/>
              </a:spcAft>
              <a:buClr>
                <a:schemeClr val="dk2"/>
              </a:buClr>
              <a:buSzPts val="11500"/>
              <a:buNone/>
              <a:defRPr sz="11500">
                <a:solidFill>
                  <a:schemeClr val="dk2"/>
                </a:solidFill>
              </a:defRPr>
            </a:lvl9pPr>
          </a:lstStyle>
          <a:p>
            <a:r>
              <a:t>xx%</a:t>
            </a:r>
          </a:p>
        </p:txBody>
      </p:sp>
      <p:sp>
        <p:nvSpPr>
          <p:cNvPr id="120" name="Google Shape;120;gc5b9e0b579_0_141"/>
          <p:cNvSpPr txBox="1">
            <a:spLocks noGrp="1"/>
          </p:cNvSpPr>
          <p:nvPr>
            <p:ph type="body" idx="1"/>
          </p:nvPr>
        </p:nvSpPr>
        <p:spPr>
          <a:xfrm>
            <a:off x="1847800" y="3818467"/>
            <a:ext cx="8496300" cy="854700"/>
          </a:xfrm>
          <a:prstGeom prst="rect">
            <a:avLst/>
          </a:prstGeom>
        </p:spPr>
        <p:txBody>
          <a:bodyPr spcFirstLastPara="1" wrap="square" lIns="121900" tIns="121900" rIns="121900" bIns="121900" anchor="t" anchorCtr="0">
            <a:normAutofit/>
          </a:bodyPr>
          <a:lstStyle>
            <a:lvl1pPr marL="457200" lvl="0" indent="-336550" algn="ctr">
              <a:spcBef>
                <a:spcPts val="0"/>
              </a:spcBef>
              <a:spcAft>
                <a:spcPts val="0"/>
              </a:spcAft>
              <a:buSzPts val="1700"/>
              <a:buChar char="●"/>
              <a:defRPr/>
            </a:lvl1pPr>
            <a:lvl2pPr marL="914400" lvl="1" indent="-323850" algn="ctr">
              <a:spcBef>
                <a:spcPts val="0"/>
              </a:spcBef>
              <a:spcAft>
                <a:spcPts val="0"/>
              </a:spcAft>
              <a:buSzPts val="1500"/>
              <a:buChar char="○"/>
              <a:defRPr/>
            </a:lvl2pPr>
            <a:lvl3pPr marL="1371600" lvl="2" indent="-323850" algn="ctr">
              <a:spcBef>
                <a:spcPts val="0"/>
              </a:spcBef>
              <a:spcAft>
                <a:spcPts val="0"/>
              </a:spcAft>
              <a:buSzPts val="1500"/>
              <a:buChar char="■"/>
              <a:defRPr/>
            </a:lvl3pPr>
            <a:lvl4pPr marL="1828800" lvl="3" indent="-323850" algn="ctr">
              <a:spcBef>
                <a:spcPts val="0"/>
              </a:spcBef>
              <a:spcAft>
                <a:spcPts val="0"/>
              </a:spcAft>
              <a:buSzPts val="1500"/>
              <a:buChar char="●"/>
              <a:defRPr/>
            </a:lvl4pPr>
            <a:lvl5pPr marL="2286000" lvl="4" indent="-323850" algn="ctr">
              <a:spcBef>
                <a:spcPts val="0"/>
              </a:spcBef>
              <a:spcAft>
                <a:spcPts val="0"/>
              </a:spcAft>
              <a:buSzPts val="1500"/>
              <a:buChar char="○"/>
              <a:defRPr/>
            </a:lvl5pPr>
            <a:lvl6pPr marL="2743200" lvl="5" indent="-323850" algn="ctr">
              <a:spcBef>
                <a:spcPts val="0"/>
              </a:spcBef>
              <a:spcAft>
                <a:spcPts val="0"/>
              </a:spcAft>
              <a:buSzPts val="1500"/>
              <a:buChar char="■"/>
              <a:defRPr/>
            </a:lvl6pPr>
            <a:lvl7pPr marL="3200400" lvl="6" indent="-323850" algn="ctr">
              <a:spcBef>
                <a:spcPts val="0"/>
              </a:spcBef>
              <a:spcAft>
                <a:spcPts val="0"/>
              </a:spcAft>
              <a:buSzPts val="1500"/>
              <a:buChar char="●"/>
              <a:defRPr/>
            </a:lvl7pPr>
            <a:lvl8pPr marL="3657600" lvl="7" indent="-323850" algn="ctr">
              <a:spcBef>
                <a:spcPts val="0"/>
              </a:spcBef>
              <a:spcAft>
                <a:spcPts val="0"/>
              </a:spcAft>
              <a:buSzPts val="1500"/>
              <a:buChar char="○"/>
              <a:defRPr/>
            </a:lvl8pPr>
            <a:lvl9pPr marL="4114800" lvl="8" indent="-323850" algn="ctr">
              <a:spcBef>
                <a:spcPts val="0"/>
              </a:spcBef>
              <a:spcAft>
                <a:spcPts val="0"/>
              </a:spcAft>
              <a:buSzPts val="1500"/>
              <a:buChar char="■"/>
              <a:defRPr/>
            </a:lvl9pPr>
          </a:lstStyle>
          <a:p>
            <a:endParaRPr/>
          </a:p>
        </p:txBody>
      </p:sp>
      <p:sp>
        <p:nvSpPr>
          <p:cNvPr id="121" name="Google Shape;121;gc5b9e0b579_0_141"/>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gc5b9e0b579_0_154"/>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4"/>
        <p:cNvGrpSpPr/>
        <p:nvPr/>
      </p:nvGrpSpPr>
      <p:grpSpPr>
        <a:xfrm>
          <a:off x="0" y="0"/>
          <a:ext cx="0" cy="0"/>
          <a:chOff x="0" y="0"/>
          <a:chExt cx="0" cy="0"/>
        </a:xfrm>
      </p:grpSpPr>
      <p:sp>
        <p:nvSpPr>
          <p:cNvPr id="125" name="Google Shape;125;gc5b9e0b579_0_1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6" name="Google Shape;126;gc5b9e0b579_0_15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127" name="Google Shape;127;gc5b9e0b579_0_1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c5b9e0b579_0_1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9" name="Google Shape;129;gc5b9e0b579_0_1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30"/>
        <p:cNvGrpSpPr/>
        <p:nvPr/>
      </p:nvGrpSpPr>
      <p:grpSpPr>
        <a:xfrm>
          <a:off x="0" y="0"/>
          <a:ext cx="0" cy="0"/>
          <a:chOff x="0" y="0"/>
          <a:chExt cx="0" cy="0"/>
        </a:xfrm>
      </p:grpSpPr>
      <p:sp>
        <p:nvSpPr>
          <p:cNvPr id="131" name="Google Shape;131;gc5b9e0b579_0_162"/>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32" name="Google Shape;132;gc5b9e0b579_0_162"/>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1600"/>
              </a:spcBef>
              <a:spcAft>
                <a:spcPts val="0"/>
              </a:spcAft>
              <a:buClr>
                <a:srgbClr val="888888"/>
              </a:buClr>
              <a:buSzPts val="2000"/>
              <a:buNone/>
              <a:defRPr sz="2000">
                <a:solidFill>
                  <a:srgbClr val="888888"/>
                </a:solidFill>
              </a:defRPr>
            </a:lvl2pPr>
            <a:lvl3pPr marL="1371600" lvl="2" indent="-228600" algn="l" rtl="0">
              <a:lnSpc>
                <a:spcPct val="90000"/>
              </a:lnSpc>
              <a:spcBef>
                <a:spcPts val="1600"/>
              </a:spcBef>
              <a:spcAft>
                <a:spcPts val="0"/>
              </a:spcAft>
              <a:buClr>
                <a:srgbClr val="888888"/>
              </a:buClr>
              <a:buSzPts val="1800"/>
              <a:buNone/>
              <a:defRPr sz="1800">
                <a:solidFill>
                  <a:srgbClr val="888888"/>
                </a:solidFill>
              </a:defRPr>
            </a:lvl3pPr>
            <a:lvl4pPr marL="1828800" lvl="3" indent="-228600" algn="l" rtl="0">
              <a:lnSpc>
                <a:spcPct val="90000"/>
              </a:lnSpc>
              <a:spcBef>
                <a:spcPts val="1600"/>
              </a:spcBef>
              <a:spcAft>
                <a:spcPts val="0"/>
              </a:spcAft>
              <a:buClr>
                <a:srgbClr val="888888"/>
              </a:buClr>
              <a:buSzPts val="1600"/>
              <a:buNone/>
              <a:defRPr sz="1600">
                <a:solidFill>
                  <a:srgbClr val="888888"/>
                </a:solidFill>
              </a:defRPr>
            </a:lvl4pPr>
            <a:lvl5pPr marL="2286000" lvl="4" indent="-228600" algn="l" rtl="0">
              <a:lnSpc>
                <a:spcPct val="90000"/>
              </a:lnSpc>
              <a:spcBef>
                <a:spcPts val="1600"/>
              </a:spcBef>
              <a:spcAft>
                <a:spcPts val="0"/>
              </a:spcAft>
              <a:buClr>
                <a:srgbClr val="888888"/>
              </a:buClr>
              <a:buSzPts val="1600"/>
              <a:buNone/>
              <a:defRPr sz="1600">
                <a:solidFill>
                  <a:srgbClr val="888888"/>
                </a:solidFill>
              </a:defRPr>
            </a:lvl5pPr>
            <a:lvl6pPr marL="2743200" lvl="5" indent="-228600" algn="l" rtl="0">
              <a:lnSpc>
                <a:spcPct val="90000"/>
              </a:lnSpc>
              <a:spcBef>
                <a:spcPts val="1600"/>
              </a:spcBef>
              <a:spcAft>
                <a:spcPts val="0"/>
              </a:spcAft>
              <a:buClr>
                <a:srgbClr val="888888"/>
              </a:buClr>
              <a:buSzPts val="1600"/>
              <a:buNone/>
              <a:defRPr sz="1600">
                <a:solidFill>
                  <a:srgbClr val="888888"/>
                </a:solidFill>
              </a:defRPr>
            </a:lvl6pPr>
            <a:lvl7pPr marL="3200400" lvl="6" indent="-228600" algn="l" rtl="0">
              <a:lnSpc>
                <a:spcPct val="90000"/>
              </a:lnSpc>
              <a:spcBef>
                <a:spcPts val="1600"/>
              </a:spcBef>
              <a:spcAft>
                <a:spcPts val="0"/>
              </a:spcAft>
              <a:buClr>
                <a:srgbClr val="888888"/>
              </a:buClr>
              <a:buSzPts val="1600"/>
              <a:buNone/>
              <a:defRPr sz="1600">
                <a:solidFill>
                  <a:srgbClr val="888888"/>
                </a:solidFill>
              </a:defRPr>
            </a:lvl7pPr>
            <a:lvl8pPr marL="3657600" lvl="7" indent="-228600" algn="l" rtl="0">
              <a:lnSpc>
                <a:spcPct val="90000"/>
              </a:lnSpc>
              <a:spcBef>
                <a:spcPts val="1600"/>
              </a:spcBef>
              <a:spcAft>
                <a:spcPts val="0"/>
              </a:spcAft>
              <a:buClr>
                <a:srgbClr val="888888"/>
              </a:buClr>
              <a:buSzPts val="1600"/>
              <a:buNone/>
              <a:defRPr sz="1600">
                <a:solidFill>
                  <a:srgbClr val="888888"/>
                </a:solidFill>
              </a:defRPr>
            </a:lvl8pPr>
            <a:lvl9pPr marL="4114800" lvl="8" indent="-228600" algn="l" rtl="0">
              <a:lnSpc>
                <a:spcPct val="90000"/>
              </a:lnSpc>
              <a:spcBef>
                <a:spcPts val="1600"/>
              </a:spcBef>
              <a:spcAft>
                <a:spcPts val="1600"/>
              </a:spcAft>
              <a:buClr>
                <a:srgbClr val="888888"/>
              </a:buClr>
              <a:buSzPts val="1600"/>
              <a:buNone/>
              <a:defRPr sz="1600">
                <a:solidFill>
                  <a:srgbClr val="888888"/>
                </a:solidFill>
              </a:defRPr>
            </a:lvl9pPr>
          </a:lstStyle>
          <a:p>
            <a:endParaRPr/>
          </a:p>
        </p:txBody>
      </p:sp>
      <p:sp>
        <p:nvSpPr>
          <p:cNvPr id="133" name="Google Shape;133;gc5b9e0b579_0_1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c5b9e0b579_0_16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gc5b9e0b579_0_1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gc5b9e0b579_0_69"/>
          <p:cNvSpPr/>
          <p:nvPr/>
        </p:nvSpPr>
        <p:spPr>
          <a:xfrm flipH="1">
            <a:off x="6342900" y="3079200"/>
            <a:ext cx="5849100" cy="37788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9" name="Google Shape;39;gc5b9e0b579_0_69"/>
          <p:cNvGrpSpPr/>
          <p:nvPr/>
        </p:nvGrpSpPr>
        <p:grpSpPr>
          <a:xfrm>
            <a:off x="7458691" y="5281486"/>
            <a:ext cx="3880118" cy="1576482"/>
            <a:chOff x="6917201" y="0"/>
            <a:chExt cx="2227777" cy="863400"/>
          </a:xfrm>
        </p:grpSpPr>
        <p:sp>
          <p:nvSpPr>
            <p:cNvPr id="40" name="Google Shape;40;gc5b9e0b579_0_69"/>
            <p:cNvSpPr/>
            <p:nvPr/>
          </p:nvSpPr>
          <p:spPr>
            <a:xfrm>
              <a:off x="7641677"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c5b9e0b579_0_69"/>
            <p:cNvSpPr/>
            <p:nvPr/>
          </p:nvSpPr>
          <p:spPr>
            <a:xfrm>
              <a:off x="7279439"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 name="Google Shape;42;gc5b9e0b579_0_69"/>
            <p:cNvSpPr/>
            <p:nvPr/>
          </p:nvSpPr>
          <p:spPr>
            <a:xfrm>
              <a:off x="6917201"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3" name="Google Shape;43;gc5b9e0b579_0_69"/>
          <p:cNvGrpSpPr/>
          <p:nvPr/>
        </p:nvGrpSpPr>
        <p:grpSpPr>
          <a:xfrm>
            <a:off x="265762" y="3"/>
            <a:ext cx="3727293" cy="1444382"/>
            <a:chOff x="6917201" y="0"/>
            <a:chExt cx="2227777" cy="863400"/>
          </a:xfrm>
        </p:grpSpPr>
        <p:sp>
          <p:nvSpPr>
            <p:cNvPr id="44" name="Google Shape;44;gc5b9e0b579_0_69"/>
            <p:cNvSpPr/>
            <p:nvPr/>
          </p:nvSpPr>
          <p:spPr>
            <a:xfrm>
              <a:off x="7641677"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 name="Google Shape;45;gc5b9e0b579_0_69"/>
            <p:cNvSpPr/>
            <p:nvPr/>
          </p:nvSpPr>
          <p:spPr>
            <a:xfrm>
              <a:off x="7279439"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 name="Google Shape;46;gc5b9e0b579_0_69"/>
            <p:cNvSpPr/>
            <p:nvPr/>
          </p:nvSpPr>
          <p:spPr>
            <a:xfrm>
              <a:off x="6917201"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7" name="Google Shape;47;gc5b9e0b579_0_69"/>
          <p:cNvSpPr txBox="1">
            <a:spLocks noGrp="1"/>
          </p:cNvSpPr>
          <p:nvPr>
            <p:ph type="title"/>
          </p:nvPr>
        </p:nvSpPr>
        <p:spPr>
          <a:xfrm>
            <a:off x="2518245" y="2328133"/>
            <a:ext cx="7170000" cy="2194800"/>
          </a:xfrm>
          <a:prstGeom prst="rect">
            <a:avLst/>
          </a:prstGeom>
        </p:spPr>
        <p:txBody>
          <a:bodyPr spcFirstLastPara="1" wrap="square" lIns="121900" tIns="121900" rIns="121900" bIns="121900" anchor="ctr" anchorCtr="0">
            <a:normAutofit/>
          </a:bodyPr>
          <a:lstStyle>
            <a:lvl1pPr lvl="0" algn="ctr">
              <a:spcBef>
                <a:spcPts val="0"/>
              </a:spcBef>
              <a:spcAft>
                <a:spcPts val="0"/>
              </a:spcAft>
              <a:buClr>
                <a:schemeClr val="dk2"/>
              </a:buClr>
              <a:buSzPts val="4300"/>
              <a:buNone/>
              <a:defRPr sz="4300">
                <a:solidFill>
                  <a:schemeClr val="dk2"/>
                </a:solidFill>
              </a:defRPr>
            </a:lvl1pPr>
            <a:lvl2pPr lvl="1" algn="ctr">
              <a:spcBef>
                <a:spcPts val="0"/>
              </a:spcBef>
              <a:spcAft>
                <a:spcPts val="0"/>
              </a:spcAft>
              <a:buClr>
                <a:schemeClr val="dk2"/>
              </a:buClr>
              <a:buSzPts val="4300"/>
              <a:buNone/>
              <a:defRPr sz="4300">
                <a:solidFill>
                  <a:schemeClr val="dk2"/>
                </a:solidFill>
              </a:defRPr>
            </a:lvl2pPr>
            <a:lvl3pPr lvl="2" algn="ctr">
              <a:spcBef>
                <a:spcPts val="0"/>
              </a:spcBef>
              <a:spcAft>
                <a:spcPts val="0"/>
              </a:spcAft>
              <a:buClr>
                <a:schemeClr val="dk2"/>
              </a:buClr>
              <a:buSzPts val="4300"/>
              <a:buNone/>
              <a:defRPr sz="4300">
                <a:solidFill>
                  <a:schemeClr val="dk2"/>
                </a:solidFill>
              </a:defRPr>
            </a:lvl3pPr>
            <a:lvl4pPr lvl="3" algn="ctr">
              <a:spcBef>
                <a:spcPts val="0"/>
              </a:spcBef>
              <a:spcAft>
                <a:spcPts val="0"/>
              </a:spcAft>
              <a:buClr>
                <a:schemeClr val="dk2"/>
              </a:buClr>
              <a:buSzPts val="4300"/>
              <a:buNone/>
              <a:defRPr sz="4300">
                <a:solidFill>
                  <a:schemeClr val="dk2"/>
                </a:solidFill>
              </a:defRPr>
            </a:lvl4pPr>
            <a:lvl5pPr lvl="4" algn="ctr">
              <a:spcBef>
                <a:spcPts val="0"/>
              </a:spcBef>
              <a:spcAft>
                <a:spcPts val="0"/>
              </a:spcAft>
              <a:buClr>
                <a:schemeClr val="dk2"/>
              </a:buClr>
              <a:buSzPts val="4300"/>
              <a:buNone/>
              <a:defRPr sz="4300">
                <a:solidFill>
                  <a:schemeClr val="dk2"/>
                </a:solidFill>
              </a:defRPr>
            </a:lvl5pPr>
            <a:lvl6pPr lvl="5" algn="ctr">
              <a:spcBef>
                <a:spcPts val="0"/>
              </a:spcBef>
              <a:spcAft>
                <a:spcPts val="0"/>
              </a:spcAft>
              <a:buClr>
                <a:schemeClr val="dk2"/>
              </a:buClr>
              <a:buSzPts val="4300"/>
              <a:buNone/>
              <a:defRPr sz="4300">
                <a:solidFill>
                  <a:schemeClr val="dk2"/>
                </a:solidFill>
              </a:defRPr>
            </a:lvl6pPr>
            <a:lvl7pPr lvl="6" algn="ctr">
              <a:spcBef>
                <a:spcPts val="0"/>
              </a:spcBef>
              <a:spcAft>
                <a:spcPts val="0"/>
              </a:spcAft>
              <a:buClr>
                <a:schemeClr val="dk2"/>
              </a:buClr>
              <a:buSzPts val="4300"/>
              <a:buNone/>
              <a:defRPr sz="4300">
                <a:solidFill>
                  <a:schemeClr val="dk2"/>
                </a:solidFill>
              </a:defRPr>
            </a:lvl7pPr>
            <a:lvl8pPr lvl="7" algn="ctr">
              <a:spcBef>
                <a:spcPts val="0"/>
              </a:spcBef>
              <a:spcAft>
                <a:spcPts val="0"/>
              </a:spcAft>
              <a:buClr>
                <a:schemeClr val="dk2"/>
              </a:buClr>
              <a:buSzPts val="4300"/>
              <a:buNone/>
              <a:defRPr sz="4300">
                <a:solidFill>
                  <a:schemeClr val="dk2"/>
                </a:solidFill>
              </a:defRPr>
            </a:lvl8pPr>
            <a:lvl9pPr lvl="8" algn="ctr">
              <a:spcBef>
                <a:spcPts val="0"/>
              </a:spcBef>
              <a:spcAft>
                <a:spcPts val="0"/>
              </a:spcAft>
              <a:buClr>
                <a:schemeClr val="dk2"/>
              </a:buClr>
              <a:buSzPts val="4300"/>
              <a:buNone/>
              <a:defRPr sz="4300">
                <a:solidFill>
                  <a:schemeClr val="dk2"/>
                </a:solidFill>
              </a:defRPr>
            </a:lvl9pPr>
          </a:lstStyle>
          <a:p>
            <a:endParaRPr/>
          </a:p>
        </p:txBody>
      </p:sp>
      <p:sp>
        <p:nvSpPr>
          <p:cNvPr id="48" name="Google Shape;48;gc5b9e0b579_0_69"/>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gc5b9e0b579_0_81"/>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 name="Google Shape;51;gc5b9e0b579_0_81"/>
          <p:cNvSpPr/>
          <p:nvPr/>
        </p:nvSpPr>
        <p:spPr>
          <a:xfrm>
            <a:off x="41" y="3766000"/>
            <a:ext cx="9827100" cy="30921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 name="Google Shape;52;gc5b9e0b579_0_81"/>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3" name="Google Shape;53;gc5b9e0b579_0_81"/>
          <p:cNvSpPr txBox="1">
            <a:spLocks noGrp="1"/>
          </p:cNvSpPr>
          <p:nvPr>
            <p:ph type="title"/>
          </p:nvPr>
        </p:nvSpPr>
        <p:spPr>
          <a:xfrm>
            <a:off x="1092200" y="1127467"/>
            <a:ext cx="10007700" cy="12729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54" name="Google Shape;54;gc5b9e0b579_0_81"/>
          <p:cNvSpPr txBox="1">
            <a:spLocks noGrp="1"/>
          </p:cNvSpPr>
          <p:nvPr>
            <p:ph type="body" idx="1"/>
          </p:nvPr>
        </p:nvSpPr>
        <p:spPr>
          <a:xfrm>
            <a:off x="1092200" y="2654300"/>
            <a:ext cx="10007700" cy="32640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55" name="Google Shape;55;gc5b9e0b579_0_81"/>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gc5b9e0b579_0_88"/>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 name="Google Shape;58;gc5b9e0b579_0_88"/>
          <p:cNvSpPr/>
          <p:nvPr/>
        </p:nvSpPr>
        <p:spPr>
          <a:xfrm>
            <a:off x="41" y="3766000"/>
            <a:ext cx="9827100" cy="30921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9" name="Google Shape;59;gc5b9e0b579_0_88"/>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0" name="Google Shape;60;gc5b9e0b579_0_88"/>
          <p:cNvSpPr txBox="1">
            <a:spLocks noGrp="1"/>
          </p:cNvSpPr>
          <p:nvPr>
            <p:ph type="title"/>
          </p:nvPr>
        </p:nvSpPr>
        <p:spPr>
          <a:xfrm>
            <a:off x="1092200" y="1127467"/>
            <a:ext cx="10007700" cy="12729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61" name="Google Shape;61;gc5b9e0b579_0_88"/>
          <p:cNvSpPr txBox="1">
            <a:spLocks noGrp="1"/>
          </p:cNvSpPr>
          <p:nvPr>
            <p:ph type="body" idx="1"/>
          </p:nvPr>
        </p:nvSpPr>
        <p:spPr>
          <a:xfrm>
            <a:off x="1092200" y="2654300"/>
            <a:ext cx="4914900" cy="32640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62" name="Google Shape;62;gc5b9e0b579_0_88"/>
          <p:cNvSpPr txBox="1">
            <a:spLocks noGrp="1"/>
          </p:cNvSpPr>
          <p:nvPr>
            <p:ph type="body" idx="2"/>
          </p:nvPr>
        </p:nvSpPr>
        <p:spPr>
          <a:xfrm>
            <a:off x="6184900" y="2654300"/>
            <a:ext cx="4914900" cy="32640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63" name="Google Shape;63;gc5b9e0b579_0_88"/>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gc5b9e0b579_0_96"/>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6" name="Google Shape;66;gc5b9e0b579_0_96"/>
          <p:cNvSpPr/>
          <p:nvPr/>
        </p:nvSpPr>
        <p:spPr>
          <a:xfrm>
            <a:off x="41" y="3766000"/>
            <a:ext cx="9827100" cy="30921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7" name="Google Shape;67;gc5b9e0b579_0_96"/>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8" name="Google Shape;68;gc5b9e0b579_0_96"/>
          <p:cNvSpPr txBox="1">
            <a:spLocks noGrp="1"/>
          </p:cNvSpPr>
          <p:nvPr>
            <p:ph type="title"/>
          </p:nvPr>
        </p:nvSpPr>
        <p:spPr>
          <a:xfrm>
            <a:off x="1092200" y="1127467"/>
            <a:ext cx="10007700" cy="12729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69" name="Google Shape;69;gc5b9e0b579_0_96"/>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gc5b9e0b579_0_102"/>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2" name="Google Shape;72;gc5b9e0b579_0_102"/>
          <p:cNvSpPr/>
          <p:nvPr/>
        </p:nvSpPr>
        <p:spPr>
          <a:xfrm>
            <a:off x="41" y="3766000"/>
            <a:ext cx="9827100" cy="30921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3" name="Google Shape;73;gc5b9e0b579_0_102"/>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4" name="Google Shape;74;gc5b9e0b579_0_102"/>
          <p:cNvSpPr txBox="1">
            <a:spLocks noGrp="1"/>
          </p:cNvSpPr>
          <p:nvPr>
            <p:ph type="title"/>
          </p:nvPr>
        </p:nvSpPr>
        <p:spPr>
          <a:xfrm>
            <a:off x="1092200" y="1127467"/>
            <a:ext cx="4945500" cy="18441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75" name="Google Shape;75;gc5b9e0b579_0_102"/>
          <p:cNvSpPr txBox="1">
            <a:spLocks noGrp="1"/>
          </p:cNvSpPr>
          <p:nvPr>
            <p:ph type="body" idx="1"/>
          </p:nvPr>
        </p:nvSpPr>
        <p:spPr>
          <a:xfrm>
            <a:off x="1107600" y="3092067"/>
            <a:ext cx="4945500" cy="28263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76" name="Google Shape;76;gc5b9e0b579_0_102"/>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gc5b9e0b579_0_109"/>
          <p:cNvSpPr/>
          <p:nvPr/>
        </p:nvSpPr>
        <p:spPr>
          <a:xfrm>
            <a:off x="0" y="3764192"/>
            <a:ext cx="9825600" cy="30891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 name="Google Shape;79;gc5b9e0b579_0_109"/>
          <p:cNvSpPr/>
          <p:nvPr/>
        </p:nvSpPr>
        <p:spPr>
          <a:xfrm flipH="1">
            <a:off x="4777714" y="2072150"/>
            <a:ext cx="7413900" cy="47859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80" name="Google Shape;80;gc5b9e0b579_0_109"/>
          <p:cNvGrpSpPr/>
          <p:nvPr/>
        </p:nvGrpSpPr>
        <p:grpSpPr>
          <a:xfrm>
            <a:off x="341189" y="-11"/>
            <a:ext cx="3001758" cy="1391229"/>
            <a:chOff x="3961956" y="4383950"/>
            <a:chExt cx="1160548" cy="548700"/>
          </a:xfrm>
        </p:grpSpPr>
        <p:sp>
          <p:nvSpPr>
            <p:cNvPr id="81" name="Google Shape;81;gc5b9e0b579_0_109"/>
            <p:cNvSpPr/>
            <p:nvPr/>
          </p:nvSpPr>
          <p:spPr>
            <a:xfrm>
              <a:off x="4224904" y="4383950"/>
              <a:ext cx="897600" cy="5487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2" name="Google Shape;82;gc5b9e0b579_0_109"/>
            <p:cNvSpPr/>
            <p:nvPr/>
          </p:nvSpPr>
          <p:spPr>
            <a:xfrm>
              <a:off x="4093430" y="4383950"/>
              <a:ext cx="897600" cy="5487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3" name="Google Shape;83;gc5b9e0b579_0_109"/>
            <p:cNvSpPr/>
            <p:nvPr/>
          </p:nvSpPr>
          <p:spPr>
            <a:xfrm>
              <a:off x="3961956" y="4383950"/>
              <a:ext cx="897600" cy="5487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4" name="Google Shape;84;gc5b9e0b579_0_109"/>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85" name="Google Shape;85;gc5b9e0b579_0_109"/>
          <p:cNvGrpSpPr/>
          <p:nvPr/>
        </p:nvGrpSpPr>
        <p:grpSpPr>
          <a:xfrm>
            <a:off x="46579" y="6029501"/>
            <a:ext cx="2124408" cy="822734"/>
            <a:chOff x="6917201" y="0"/>
            <a:chExt cx="2227777" cy="863400"/>
          </a:xfrm>
        </p:grpSpPr>
        <p:sp>
          <p:nvSpPr>
            <p:cNvPr id="86" name="Google Shape;86;gc5b9e0b579_0_109"/>
            <p:cNvSpPr/>
            <p:nvPr/>
          </p:nvSpPr>
          <p:spPr>
            <a:xfrm>
              <a:off x="7641677" y="0"/>
              <a:ext cx="1503300" cy="863400"/>
            </a:xfrm>
            <a:prstGeom prst="parallelogram">
              <a:avLst>
                <a:gd name="adj" fmla="val 158024"/>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7" name="Google Shape;87;gc5b9e0b579_0_109"/>
            <p:cNvSpPr/>
            <p:nvPr/>
          </p:nvSpPr>
          <p:spPr>
            <a:xfrm>
              <a:off x="7279439" y="0"/>
              <a:ext cx="1503300" cy="863400"/>
            </a:xfrm>
            <a:prstGeom prst="parallelogram">
              <a:avLst>
                <a:gd name="adj" fmla="val 158024"/>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8" name="Google Shape;88;gc5b9e0b579_0_109"/>
            <p:cNvSpPr/>
            <p:nvPr/>
          </p:nvSpPr>
          <p:spPr>
            <a:xfrm>
              <a:off x="6917201" y="0"/>
              <a:ext cx="1503300" cy="863400"/>
            </a:xfrm>
            <a:prstGeom prst="parallelogram">
              <a:avLst>
                <a:gd name="adj" fmla="val 158024"/>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89" name="Google Shape;89;gc5b9e0b579_0_109"/>
          <p:cNvGrpSpPr/>
          <p:nvPr/>
        </p:nvGrpSpPr>
        <p:grpSpPr>
          <a:xfrm>
            <a:off x="7848470" y="1657"/>
            <a:ext cx="4343273" cy="1681990"/>
            <a:chOff x="6917201" y="0"/>
            <a:chExt cx="2227777" cy="863400"/>
          </a:xfrm>
        </p:grpSpPr>
        <p:sp>
          <p:nvSpPr>
            <p:cNvPr id="90" name="Google Shape;90;gc5b9e0b579_0_109"/>
            <p:cNvSpPr/>
            <p:nvPr/>
          </p:nvSpPr>
          <p:spPr>
            <a:xfrm>
              <a:off x="7641677"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1" name="Google Shape;91;gc5b9e0b579_0_109"/>
            <p:cNvSpPr/>
            <p:nvPr/>
          </p:nvSpPr>
          <p:spPr>
            <a:xfrm>
              <a:off x="7279439"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2" name="Google Shape;92;gc5b9e0b579_0_109"/>
            <p:cNvSpPr/>
            <p:nvPr/>
          </p:nvSpPr>
          <p:spPr>
            <a:xfrm>
              <a:off x="6917201"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93" name="Google Shape;93;gc5b9e0b579_0_109"/>
          <p:cNvSpPr txBox="1">
            <a:spLocks noGrp="1"/>
          </p:cNvSpPr>
          <p:nvPr>
            <p:ph type="title"/>
          </p:nvPr>
        </p:nvSpPr>
        <p:spPr>
          <a:xfrm>
            <a:off x="1858572" y="1734861"/>
            <a:ext cx="8489100" cy="33855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300"/>
              <a:buNone/>
              <a:defRPr sz="4300"/>
            </a:lvl1pPr>
            <a:lvl2pPr lvl="1" algn="ctr">
              <a:spcBef>
                <a:spcPts val="0"/>
              </a:spcBef>
              <a:spcAft>
                <a:spcPts val="0"/>
              </a:spcAft>
              <a:buSzPts val="4300"/>
              <a:buNone/>
              <a:defRPr sz="4300"/>
            </a:lvl2pPr>
            <a:lvl3pPr lvl="2" algn="ctr">
              <a:spcBef>
                <a:spcPts val="0"/>
              </a:spcBef>
              <a:spcAft>
                <a:spcPts val="0"/>
              </a:spcAft>
              <a:buSzPts val="4300"/>
              <a:buNone/>
              <a:defRPr sz="4300"/>
            </a:lvl3pPr>
            <a:lvl4pPr lvl="3" algn="ctr">
              <a:spcBef>
                <a:spcPts val="0"/>
              </a:spcBef>
              <a:spcAft>
                <a:spcPts val="0"/>
              </a:spcAft>
              <a:buSzPts val="4300"/>
              <a:buNone/>
              <a:defRPr sz="4300"/>
            </a:lvl4pPr>
            <a:lvl5pPr lvl="4" algn="ctr">
              <a:spcBef>
                <a:spcPts val="0"/>
              </a:spcBef>
              <a:spcAft>
                <a:spcPts val="0"/>
              </a:spcAft>
              <a:buSzPts val="4300"/>
              <a:buNone/>
              <a:defRPr sz="4300"/>
            </a:lvl5pPr>
            <a:lvl6pPr lvl="5" algn="ctr">
              <a:spcBef>
                <a:spcPts val="0"/>
              </a:spcBef>
              <a:spcAft>
                <a:spcPts val="0"/>
              </a:spcAft>
              <a:buSzPts val="4300"/>
              <a:buNone/>
              <a:defRPr sz="4300"/>
            </a:lvl6pPr>
            <a:lvl7pPr lvl="6" algn="ctr">
              <a:spcBef>
                <a:spcPts val="0"/>
              </a:spcBef>
              <a:spcAft>
                <a:spcPts val="0"/>
              </a:spcAft>
              <a:buSzPts val="4300"/>
              <a:buNone/>
              <a:defRPr sz="4300"/>
            </a:lvl7pPr>
            <a:lvl8pPr lvl="7" algn="ctr">
              <a:spcBef>
                <a:spcPts val="0"/>
              </a:spcBef>
              <a:spcAft>
                <a:spcPts val="0"/>
              </a:spcAft>
              <a:buSzPts val="4300"/>
              <a:buNone/>
              <a:defRPr sz="4300"/>
            </a:lvl8pPr>
            <a:lvl9pPr lvl="8" algn="ctr">
              <a:spcBef>
                <a:spcPts val="0"/>
              </a:spcBef>
              <a:spcAft>
                <a:spcPts val="0"/>
              </a:spcAft>
              <a:buSzPts val="4300"/>
              <a:buNone/>
              <a:defRPr sz="4300"/>
            </a:lvl9pPr>
          </a:lstStyle>
          <a:p>
            <a:endParaRPr/>
          </a:p>
        </p:txBody>
      </p:sp>
      <p:sp>
        <p:nvSpPr>
          <p:cNvPr id="94" name="Google Shape;94;gc5b9e0b579_0_109"/>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gc5b9e0b579_0_127"/>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7" name="Google Shape;97;gc5b9e0b579_0_127"/>
          <p:cNvSpPr/>
          <p:nvPr/>
        </p:nvSpPr>
        <p:spPr>
          <a:xfrm>
            <a:off x="41" y="3766000"/>
            <a:ext cx="9827100" cy="30921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8" name="Google Shape;98;gc5b9e0b579_0_127"/>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9" name="Google Shape;99;gc5b9e0b579_0_127"/>
          <p:cNvSpPr txBox="1">
            <a:spLocks noGrp="1"/>
          </p:cNvSpPr>
          <p:nvPr>
            <p:ph type="title"/>
          </p:nvPr>
        </p:nvSpPr>
        <p:spPr>
          <a:xfrm>
            <a:off x="1092200" y="1127467"/>
            <a:ext cx="8565600" cy="9399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00" name="Google Shape;100;gc5b9e0b579_0_127"/>
          <p:cNvSpPr txBox="1">
            <a:spLocks noGrp="1"/>
          </p:cNvSpPr>
          <p:nvPr>
            <p:ph type="subTitle" idx="1"/>
          </p:nvPr>
        </p:nvSpPr>
        <p:spPr>
          <a:xfrm>
            <a:off x="1092200" y="2067600"/>
            <a:ext cx="7813200" cy="5247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01" name="Google Shape;101;gc5b9e0b579_0_127"/>
          <p:cNvSpPr txBox="1">
            <a:spLocks noGrp="1"/>
          </p:cNvSpPr>
          <p:nvPr>
            <p:ph type="body" idx="2"/>
          </p:nvPr>
        </p:nvSpPr>
        <p:spPr>
          <a:xfrm>
            <a:off x="1092200" y="3289400"/>
            <a:ext cx="7813200" cy="27939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102" name="Google Shape;102;gc5b9e0b579_0_127"/>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gc5b9e0b579_0_135"/>
          <p:cNvSpPr/>
          <p:nvPr/>
        </p:nvSpPr>
        <p:spPr>
          <a:xfrm>
            <a:off x="41" y="3766000"/>
            <a:ext cx="9827100" cy="30921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5" name="Google Shape;105;gc5b9e0b579_0_135"/>
          <p:cNvSpPr/>
          <p:nvPr/>
        </p:nvSpPr>
        <p:spPr>
          <a:xfrm flipH="1">
            <a:off x="4776900" y="2067600"/>
            <a:ext cx="7415100" cy="47904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6" name="Google Shape;106;gc5b9e0b579_0_135"/>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 name="Google Shape;107;gc5b9e0b579_0_135"/>
          <p:cNvSpPr txBox="1">
            <a:spLocks noGrp="1"/>
          </p:cNvSpPr>
          <p:nvPr>
            <p:ph type="body" idx="1"/>
          </p:nvPr>
        </p:nvSpPr>
        <p:spPr>
          <a:xfrm>
            <a:off x="437367" y="5551333"/>
            <a:ext cx="9886800" cy="806700"/>
          </a:xfrm>
          <a:prstGeom prst="rect">
            <a:avLst/>
          </a:prstGeom>
        </p:spPr>
        <p:txBody>
          <a:bodyPr spcFirstLastPara="1" wrap="square" lIns="121900" tIns="121900" rIns="121900" bIns="121900" anchor="b" anchorCtr="0">
            <a:normAutofit/>
          </a:bodyPr>
          <a:lstStyle>
            <a:lvl1pPr marL="457200" lvl="0" indent="-228600">
              <a:lnSpc>
                <a:spcPct val="100000"/>
              </a:lnSpc>
              <a:spcBef>
                <a:spcPts val="0"/>
              </a:spcBef>
              <a:spcAft>
                <a:spcPts val="0"/>
              </a:spcAft>
              <a:buSzPts val="1700"/>
              <a:buNone/>
              <a:defRPr/>
            </a:lvl1pPr>
          </a:lstStyle>
          <a:p>
            <a:endParaRPr/>
          </a:p>
        </p:txBody>
      </p:sp>
      <p:sp>
        <p:nvSpPr>
          <p:cNvPr id="108" name="Google Shape;108;gc5b9e0b579_0_135"/>
          <p:cNvSpPr txBox="1">
            <a:spLocks noGrp="1"/>
          </p:cNvSpPr>
          <p:nvPr>
            <p:ph type="sldNum" idx="12"/>
          </p:nvPr>
        </p:nvSpPr>
        <p:spPr>
          <a:xfrm>
            <a:off x="11187645" y="605822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gc5b9e0b579_0_3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1pPr>
            <a:lvl2pPr lvl="1">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2pPr>
            <a:lvl3pPr lvl="2">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3pPr>
            <a:lvl4pPr lvl="3">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4pPr>
            <a:lvl5pPr lvl="4">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5pPr>
            <a:lvl6pPr lvl="5">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6pPr>
            <a:lvl7pPr lvl="6">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7pPr>
            <a:lvl8pPr lvl="7">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8pPr>
            <a:lvl9pPr lvl="8">
              <a:spcBef>
                <a:spcPts val="0"/>
              </a:spcBef>
              <a:spcAft>
                <a:spcPts val="0"/>
              </a:spcAft>
              <a:buClr>
                <a:schemeClr val="lt1"/>
              </a:buClr>
              <a:buSzPts val="3700"/>
              <a:buFont typeface="Nunito"/>
              <a:buNone/>
              <a:defRPr sz="3700">
                <a:solidFill>
                  <a:schemeClr val="lt1"/>
                </a:solidFill>
                <a:latin typeface="Nunito"/>
                <a:ea typeface="Nunito"/>
                <a:cs typeface="Nunito"/>
                <a:sym typeface="Nunito"/>
              </a:defRPr>
            </a:lvl9pPr>
          </a:lstStyle>
          <a:p>
            <a:endParaRPr/>
          </a:p>
        </p:txBody>
      </p:sp>
      <p:sp>
        <p:nvSpPr>
          <p:cNvPr id="7" name="Google Shape;7;gc5b9e0b579_0_37"/>
          <p:cNvSpPr txBox="1">
            <a:spLocks noGrp="1"/>
          </p:cNvSpPr>
          <p:nvPr>
            <p:ph type="body" idx="1"/>
          </p:nvPr>
        </p:nvSpPr>
        <p:spPr>
          <a:xfrm>
            <a:off x="415600" y="1536633"/>
            <a:ext cx="11360700" cy="4521600"/>
          </a:xfrm>
          <a:prstGeom prst="rect">
            <a:avLst/>
          </a:prstGeom>
          <a:noFill/>
          <a:ln>
            <a:noFill/>
          </a:ln>
        </p:spPr>
        <p:txBody>
          <a:bodyPr spcFirstLastPara="1" wrap="square" lIns="121900" tIns="121900" rIns="121900" bIns="121900" anchor="t" anchorCtr="0">
            <a:normAutofit/>
          </a:bodyPr>
          <a:lstStyle>
            <a:lvl1pPr marL="457200" lvl="0" indent="-336550">
              <a:lnSpc>
                <a:spcPct val="115000"/>
              </a:lnSpc>
              <a:spcBef>
                <a:spcPts val="0"/>
              </a:spcBef>
              <a:spcAft>
                <a:spcPts val="0"/>
              </a:spcAft>
              <a:buClr>
                <a:schemeClr val="dk2"/>
              </a:buClr>
              <a:buSzPts val="1700"/>
              <a:buFont typeface="Calibri"/>
              <a:buChar char="●"/>
              <a:defRPr sz="1700">
                <a:solidFill>
                  <a:schemeClr val="dk2"/>
                </a:solidFill>
                <a:latin typeface="Calibri"/>
                <a:ea typeface="Calibri"/>
                <a:cs typeface="Calibri"/>
                <a:sym typeface="Calibri"/>
              </a:defRPr>
            </a:lvl1pPr>
            <a:lvl2pPr marL="914400" lvl="1" indent="-323850">
              <a:lnSpc>
                <a:spcPct val="115000"/>
              </a:lnSpc>
              <a:spcBef>
                <a:spcPts val="0"/>
              </a:spcBef>
              <a:spcAft>
                <a:spcPts val="0"/>
              </a:spcAft>
              <a:buClr>
                <a:schemeClr val="dk2"/>
              </a:buClr>
              <a:buSzPts val="1500"/>
              <a:buFont typeface="Calibri"/>
              <a:buChar char="○"/>
              <a:defRPr sz="1500">
                <a:solidFill>
                  <a:schemeClr val="dk2"/>
                </a:solidFill>
                <a:latin typeface="Calibri"/>
                <a:ea typeface="Calibri"/>
                <a:cs typeface="Calibri"/>
                <a:sym typeface="Calibri"/>
              </a:defRPr>
            </a:lvl2pPr>
            <a:lvl3pPr marL="1371600" lvl="2" indent="-323850">
              <a:lnSpc>
                <a:spcPct val="115000"/>
              </a:lnSpc>
              <a:spcBef>
                <a:spcPts val="0"/>
              </a:spcBef>
              <a:spcAft>
                <a:spcPts val="0"/>
              </a:spcAft>
              <a:buClr>
                <a:schemeClr val="dk2"/>
              </a:buClr>
              <a:buSzPts val="1500"/>
              <a:buFont typeface="Calibri"/>
              <a:buChar char="■"/>
              <a:defRPr sz="1500">
                <a:solidFill>
                  <a:schemeClr val="dk2"/>
                </a:solidFill>
                <a:latin typeface="Calibri"/>
                <a:ea typeface="Calibri"/>
                <a:cs typeface="Calibri"/>
                <a:sym typeface="Calibri"/>
              </a:defRPr>
            </a:lvl3pPr>
            <a:lvl4pPr marL="1828800" lvl="3" indent="-323850">
              <a:lnSpc>
                <a:spcPct val="115000"/>
              </a:lnSpc>
              <a:spcBef>
                <a:spcPts val="0"/>
              </a:spcBef>
              <a:spcAft>
                <a:spcPts val="0"/>
              </a:spcAft>
              <a:buClr>
                <a:schemeClr val="dk2"/>
              </a:buClr>
              <a:buSzPts val="1500"/>
              <a:buFont typeface="Calibri"/>
              <a:buChar char="●"/>
              <a:defRPr sz="1500">
                <a:solidFill>
                  <a:schemeClr val="dk2"/>
                </a:solidFill>
                <a:latin typeface="Calibri"/>
                <a:ea typeface="Calibri"/>
                <a:cs typeface="Calibri"/>
                <a:sym typeface="Calibri"/>
              </a:defRPr>
            </a:lvl4pPr>
            <a:lvl5pPr marL="2286000" lvl="4" indent="-323850">
              <a:lnSpc>
                <a:spcPct val="115000"/>
              </a:lnSpc>
              <a:spcBef>
                <a:spcPts val="0"/>
              </a:spcBef>
              <a:spcAft>
                <a:spcPts val="0"/>
              </a:spcAft>
              <a:buClr>
                <a:schemeClr val="dk2"/>
              </a:buClr>
              <a:buSzPts val="1500"/>
              <a:buFont typeface="Calibri"/>
              <a:buChar char="○"/>
              <a:defRPr sz="1500">
                <a:solidFill>
                  <a:schemeClr val="dk2"/>
                </a:solidFill>
                <a:latin typeface="Calibri"/>
                <a:ea typeface="Calibri"/>
                <a:cs typeface="Calibri"/>
                <a:sym typeface="Calibri"/>
              </a:defRPr>
            </a:lvl5pPr>
            <a:lvl6pPr marL="2743200" lvl="5" indent="-323850">
              <a:lnSpc>
                <a:spcPct val="115000"/>
              </a:lnSpc>
              <a:spcBef>
                <a:spcPts val="0"/>
              </a:spcBef>
              <a:spcAft>
                <a:spcPts val="0"/>
              </a:spcAft>
              <a:buClr>
                <a:schemeClr val="dk2"/>
              </a:buClr>
              <a:buSzPts val="1500"/>
              <a:buFont typeface="Calibri"/>
              <a:buChar char="■"/>
              <a:defRPr sz="1500">
                <a:solidFill>
                  <a:schemeClr val="dk2"/>
                </a:solidFill>
                <a:latin typeface="Calibri"/>
                <a:ea typeface="Calibri"/>
                <a:cs typeface="Calibri"/>
                <a:sym typeface="Calibri"/>
              </a:defRPr>
            </a:lvl6pPr>
            <a:lvl7pPr marL="3200400" lvl="6" indent="-323850">
              <a:lnSpc>
                <a:spcPct val="115000"/>
              </a:lnSpc>
              <a:spcBef>
                <a:spcPts val="0"/>
              </a:spcBef>
              <a:spcAft>
                <a:spcPts val="0"/>
              </a:spcAft>
              <a:buClr>
                <a:schemeClr val="dk2"/>
              </a:buClr>
              <a:buSzPts val="1500"/>
              <a:buFont typeface="Calibri"/>
              <a:buChar char="●"/>
              <a:defRPr sz="1500">
                <a:solidFill>
                  <a:schemeClr val="dk2"/>
                </a:solidFill>
                <a:latin typeface="Calibri"/>
                <a:ea typeface="Calibri"/>
                <a:cs typeface="Calibri"/>
                <a:sym typeface="Calibri"/>
              </a:defRPr>
            </a:lvl7pPr>
            <a:lvl8pPr marL="3657600" lvl="7" indent="-323850">
              <a:lnSpc>
                <a:spcPct val="115000"/>
              </a:lnSpc>
              <a:spcBef>
                <a:spcPts val="0"/>
              </a:spcBef>
              <a:spcAft>
                <a:spcPts val="0"/>
              </a:spcAft>
              <a:buClr>
                <a:schemeClr val="dk2"/>
              </a:buClr>
              <a:buSzPts val="1500"/>
              <a:buFont typeface="Calibri"/>
              <a:buChar char="○"/>
              <a:defRPr sz="1500">
                <a:solidFill>
                  <a:schemeClr val="dk2"/>
                </a:solidFill>
                <a:latin typeface="Calibri"/>
                <a:ea typeface="Calibri"/>
                <a:cs typeface="Calibri"/>
                <a:sym typeface="Calibri"/>
              </a:defRPr>
            </a:lvl8pPr>
            <a:lvl9pPr marL="4114800" lvl="8" indent="-323850">
              <a:lnSpc>
                <a:spcPct val="115000"/>
              </a:lnSpc>
              <a:spcBef>
                <a:spcPts val="0"/>
              </a:spcBef>
              <a:spcAft>
                <a:spcPts val="0"/>
              </a:spcAft>
              <a:buClr>
                <a:schemeClr val="dk2"/>
              </a:buClr>
              <a:buSzPts val="1500"/>
              <a:buFont typeface="Calibri"/>
              <a:buChar char="■"/>
              <a:defRPr sz="1500">
                <a:solidFill>
                  <a:schemeClr val="dk2"/>
                </a:solidFill>
                <a:latin typeface="Calibri"/>
                <a:ea typeface="Calibri"/>
                <a:cs typeface="Calibri"/>
                <a:sym typeface="Calibri"/>
              </a:defRPr>
            </a:lvl9pPr>
          </a:lstStyle>
          <a:p>
            <a:endParaRPr/>
          </a:p>
        </p:txBody>
      </p:sp>
      <p:sp>
        <p:nvSpPr>
          <p:cNvPr id="8" name="Google Shape;8;gc5b9e0b579_0_37"/>
          <p:cNvSpPr txBox="1">
            <a:spLocks noGrp="1"/>
          </p:cNvSpPr>
          <p:nvPr>
            <p:ph type="sldNum" idx="12"/>
          </p:nvPr>
        </p:nvSpPr>
        <p:spPr>
          <a:xfrm>
            <a:off x="11187645" y="6058224"/>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latin typeface="Nunito"/>
                <a:ea typeface="Nunito"/>
                <a:cs typeface="Nunito"/>
                <a:sym typeface="Nunito"/>
              </a:defRPr>
            </a:lvl1pPr>
            <a:lvl2pPr lvl="1" algn="r">
              <a:buNone/>
              <a:defRPr sz="1300">
                <a:solidFill>
                  <a:schemeClr val="dk2"/>
                </a:solidFill>
                <a:latin typeface="Nunito"/>
                <a:ea typeface="Nunito"/>
                <a:cs typeface="Nunito"/>
                <a:sym typeface="Nunito"/>
              </a:defRPr>
            </a:lvl2pPr>
            <a:lvl3pPr lvl="2" algn="r">
              <a:buNone/>
              <a:defRPr sz="1300">
                <a:solidFill>
                  <a:schemeClr val="dk2"/>
                </a:solidFill>
                <a:latin typeface="Nunito"/>
                <a:ea typeface="Nunito"/>
                <a:cs typeface="Nunito"/>
                <a:sym typeface="Nunito"/>
              </a:defRPr>
            </a:lvl3pPr>
            <a:lvl4pPr lvl="3" algn="r">
              <a:buNone/>
              <a:defRPr sz="1300">
                <a:solidFill>
                  <a:schemeClr val="dk2"/>
                </a:solidFill>
                <a:latin typeface="Nunito"/>
                <a:ea typeface="Nunito"/>
                <a:cs typeface="Nunito"/>
                <a:sym typeface="Nunito"/>
              </a:defRPr>
            </a:lvl4pPr>
            <a:lvl5pPr lvl="4" algn="r">
              <a:buNone/>
              <a:defRPr sz="1300">
                <a:solidFill>
                  <a:schemeClr val="dk2"/>
                </a:solidFill>
                <a:latin typeface="Nunito"/>
                <a:ea typeface="Nunito"/>
                <a:cs typeface="Nunito"/>
                <a:sym typeface="Nunito"/>
              </a:defRPr>
            </a:lvl5pPr>
            <a:lvl6pPr lvl="5" algn="r">
              <a:buNone/>
              <a:defRPr sz="1300">
                <a:solidFill>
                  <a:schemeClr val="dk2"/>
                </a:solidFill>
                <a:latin typeface="Nunito"/>
                <a:ea typeface="Nunito"/>
                <a:cs typeface="Nunito"/>
                <a:sym typeface="Nunito"/>
              </a:defRPr>
            </a:lvl6pPr>
            <a:lvl7pPr lvl="6" algn="r">
              <a:buNone/>
              <a:defRPr sz="1300">
                <a:solidFill>
                  <a:schemeClr val="dk2"/>
                </a:solidFill>
                <a:latin typeface="Nunito"/>
                <a:ea typeface="Nunito"/>
                <a:cs typeface="Nunito"/>
                <a:sym typeface="Nunito"/>
              </a:defRPr>
            </a:lvl7pPr>
            <a:lvl8pPr lvl="7" algn="r">
              <a:buNone/>
              <a:defRPr sz="1300">
                <a:solidFill>
                  <a:schemeClr val="dk2"/>
                </a:solidFill>
                <a:latin typeface="Nunito"/>
                <a:ea typeface="Nunito"/>
                <a:cs typeface="Nunito"/>
                <a:sym typeface="Nunito"/>
              </a:defRPr>
            </a:lvl8pPr>
            <a:lvl9pPr lvl="8" algn="r">
              <a:buNone/>
              <a:defRPr sz="13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hyperlink" Target="http://www.niso.org/standards-committees/access-and-license-indicators" TargetMode="External"/><Relationship Id="rId3" Type="http://schemas.openxmlformats.org/officeDocument/2006/relationships/hyperlink" Target="http://liblicense.crl.edu/licensing-information/model-license/" TargetMode="External"/><Relationship Id="rId7" Type="http://schemas.openxmlformats.org/officeDocument/2006/relationships/hyperlink" Target="http://www.niso.org/standards-committees/transfer"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www.nasig.org/Digital-Preservation-Committee" TargetMode="External"/><Relationship Id="rId5" Type="http://schemas.openxmlformats.org/officeDocument/2006/relationships/hyperlink" Target="https://keepers.issn.org/" TargetMode="External"/><Relationship Id="rId10" Type="http://schemas.openxmlformats.org/officeDocument/2006/relationships/hyperlink" Target="https://www.portico.org/" TargetMode="External"/><Relationship Id="rId4" Type="http://schemas.openxmlformats.org/officeDocument/2006/relationships/hyperlink" Target="https://edina.ac.uk/our-work/entitlement-registry/" TargetMode="External"/><Relationship Id="rId9" Type="http://schemas.openxmlformats.org/officeDocument/2006/relationships/hyperlink" Target="https://clockss.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
          <p:cNvSpPr txBox="1">
            <a:spLocks noGrp="1"/>
          </p:cNvSpPr>
          <p:nvPr>
            <p:ph type="title"/>
          </p:nvPr>
        </p:nvSpPr>
        <p:spPr>
          <a:xfrm>
            <a:off x="1092200" y="1127467"/>
            <a:ext cx="10007700" cy="1272900"/>
          </a:xfrm>
          <a:prstGeom prst="rect">
            <a:avLst/>
          </a:prstGeom>
          <a:solidFill>
            <a:schemeClr val="lt2"/>
          </a:solidFill>
          <a:ln>
            <a:noFill/>
          </a:ln>
          <a:effectLst>
            <a:outerShdw blurRad="200025" dist="47625" dir="10740000" algn="bl" rotWithShape="0">
              <a:srgbClr val="000000">
                <a:alpha val="50000"/>
              </a:srgbClr>
            </a:outerShdw>
          </a:effectLst>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50000"/>
              <a:buFont typeface="Calibri"/>
              <a:buNone/>
            </a:pPr>
            <a:br>
              <a:rPr lang="en-US" b="1"/>
            </a:br>
            <a:r>
              <a:rPr lang="en-US" b="1"/>
              <a:t>Licensing E-Resources:</a:t>
            </a:r>
            <a:br>
              <a:rPr lang="en-US" b="1"/>
            </a:br>
            <a:r>
              <a:rPr lang="en-US" b="1"/>
              <a:t>Is your Publisher a Preservationist?</a:t>
            </a:r>
            <a:endParaRPr/>
          </a:p>
        </p:txBody>
      </p:sp>
      <p:sp>
        <p:nvSpPr>
          <p:cNvPr id="141" name="Google Shape;141;p1"/>
          <p:cNvSpPr txBox="1">
            <a:spLocks noGrp="1"/>
          </p:cNvSpPr>
          <p:nvPr>
            <p:ph type="body" idx="1"/>
          </p:nvPr>
        </p:nvSpPr>
        <p:spPr>
          <a:xfrm>
            <a:off x="1092200" y="2654300"/>
            <a:ext cx="10007700" cy="3264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b="1"/>
              <a:t>Moderator:</a:t>
            </a:r>
            <a:br>
              <a:rPr lang="en-US"/>
            </a:br>
            <a:r>
              <a:rPr lang="en-US"/>
              <a:t>Shannon Keller</a:t>
            </a:r>
            <a:br>
              <a:rPr lang="en-US"/>
            </a:br>
            <a:r>
              <a:rPr lang="en-US"/>
              <a:t>Helen Bernstein Librarian for Periodicals and Journals</a:t>
            </a:r>
            <a:br>
              <a:rPr lang="en-US"/>
            </a:br>
            <a:r>
              <a:rPr lang="en-US"/>
              <a:t>at The New York Public Library</a:t>
            </a:r>
            <a:br>
              <a:rPr lang="en-US"/>
            </a:br>
            <a:br>
              <a:rPr lang="en-US"/>
            </a:br>
            <a:r>
              <a:rPr lang="en-US" b="1"/>
              <a:t>Presenters:</a:t>
            </a:r>
            <a:br>
              <a:rPr lang="en-US"/>
            </a:br>
            <a:r>
              <a:rPr lang="en-US"/>
              <a:t>James Phillpotts, </a:t>
            </a:r>
            <a:br>
              <a:rPr lang="en-US"/>
            </a:br>
            <a:r>
              <a:rPr lang="en-US"/>
              <a:t>Director of Content Transformation &amp; Standards </a:t>
            </a:r>
            <a:br>
              <a:rPr lang="en-US"/>
            </a:br>
            <a:r>
              <a:rPr lang="en-US"/>
              <a:t>at Oxford University Press</a:t>
            </a:r>
            <a:endParaRPr/>
          </a:p>
          <a:p>
            <a:pPr marL="0" lvl="0" indent="0" algn="ctr" rtl="0">
              <a:lnSpc>
                <a:spcPct val="90000"/>
              </a:lnSpc>
              <a:spcBef>
                <a:spcPts val="1000"/>
              </a:spcBef>
              <a:spcAft>
                <a:spcPts val="1600"/>
              </a:spcAft>
              <a:buClr>
                <a:schemeClr val="dk1"/>
              </a:buClr>
              <a:buSzPts val="2400"/>
              <a:buNone/>
            </a:pPr>
            <a:br>
              <a:rPr lang="en-US"/>
            </a:br>
            <a:r>
              <a:rPr lang="en-US"/>
              <a:t>Michelle Polchow, </a:t>
            </a:r>
            <a:br>
              <a:rPr lang="en-US"/>
            </a:br>
            <a:r>
              <a:rPr lang="en-US"/>
              <a:t>Electronic Resources Librarian</a:t>
            </a:r>
            <a:br>
              <a:rPr lang="en-US"/>
            </a:br>
            <a:r>
              <a:rPr lang="en-US"/>
              <a:t>University of California, Davis</a:t>
            </a:r>
            <a:endParaRPr/>
          </a:p>
        </p:txBody>
      </p:sp>
      <p:pic>
        <p:nvPicPr>
          <p:cNvPr id="142" name="Google Shape;142;p1"/>
          <p:cNvPicPr preferRelativeResize="0"/>
          <p:nvPr/>
        </p:nvPicPr>
        <p:blipFill>
          <a:blip r:embed="rId3">
            <a:alphaModFix/>
          </a:blip>
          <a:stretch>
            <a:fillRect/>
          </a:stretch>
        </p:blipFill>
        <p:spPr>
          <a:xfrm>
            <a:off x="321275" y="5743825"/>
            <a:ext cx="3037539" cy="8226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c5b9e0b579_0_27"/>
          <p:cNvSpPr txBox="1">
            <a:spLocks noGrp="1"/>
          </p:cNvSpPr>
          <p:nvPr>
            <p:ph type="title" idx="4294967295"/>
          </p:nvPr>
        </p:nvSpPr>
        <p:spPr>
          <a:xfrm>
            <a:off x="1858572" y="1734861"/>
            <a:ext cx="8489100" cy="3385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en-US" sz="4000"/>
            </a:br>
            <a:endParaRPr sz="4000"/>
          </a:p>
          <a:p>
            <a:pPr marL="0" lvl="0" indent="0" algn="l" rtl="0">
              <a:lnSpc>
                <a:spcPct val="90000"/>
              </a:lnSpc>
              <a:spcBef>
                <a:spcPts val="0"/>
              </a:spcBef>
              <a:spcAft>
                <a:spcPts val="0"/>
              </a:spcAft>
              <a:buClr>
                <a:schemeClr val="dk1"/>
              </a:buClr>
              <a:buSzPct val="90000"/>
              <a:buFont typeface="Calibri"/>
              <a:buNone/>
            </a:pPr>
            <a:endParaRPr sz="4444" b="1"/>
          </a:p>
          <a:p>
            <a:pPr marL="0" lvl="0" indent="0" algn="l" rtl="0">
              <a:lnSpc>
                <a:spcPct val="90000"/>
              </a:lnSpc>
              <a:spcBef>
                <a:spcPts val="0"/>
              </a:spcBef>
              <a:spcAft>
                <a:spcPts val="0"/>
              </a:spcAft>
              <a:buClr>
                <a:schemeClr val="dk1"/>
              </a:buClr>
              <a:buSzPct val="90000"/>
              <a:buFont typeface="Calibri"/>
              <a:buNone/>
            </a:pPr>
            <a:endParaRPr sz="4444" b="1"/>
          </a:p>
          <a:p>
            <a:pPr marL="0" lvl="0" indent="0" algn="l" rtl="0">
              <a:lnSpc>
                <a:spcPct val="90000"/>
              </a:lnSpc>
              <a:spcBef>
                <a:spcPts val="0"/>
              </a:spcBef>
              <a:spcAft>
                <a:spcPts val="0"/>
              </a:spcAft>
              <a:buClr>
                <a:schemeClr val="dk1"/>
              </a:buClr>
              <a:buSzPct val="90000"/>
              <a:buFont typeface="Calibri"/>
              <a:buNone/>
            </a:pPr>
            <a:endParaRPr sz="4444" b="1"/>
          </a:p>
          <a:p>
            <a:pPr marL="0" lvl="0" indent="0" algn="l" rtl="0">
              <a:lnSpc>
                <a:spcPct val="90000"/>
              </a:lnSpc>
              <a:spcBef>
                <a:spcPts val="0"/>
              </a:spcBef>
              <a:spcAft>
                <a:spcPts val="0"/>
              </a:spcAft>
              <a:buClr>
                <a:schemeClr val="dk1"/>
              </a:buClr>
              <a:buSzPct val="90000"/>
              <a:buFont typeface="Calibri"/>
              <a:buNone/>
            </a:pPr>
            <a:r>
              <a:rPr lang="en-US" sz="4444" b="1"/>
              <a:t>Topic: </a:t>
            </a:r>
            <a:br>
              <a:rPr lang="en-US" sz="4444"/>
            </a:br>
            <a:r>
              <a:rPr lang="en-US" sz="4444"/>
              <a:t>Open Access and Hybrid Journals</a:t>
            </a:r>
            <a:br>
              <a:rPr lang="en-US" sz="1100" b="1">
                <a:latin typeface="Arial"/>
                <a:ea typeface="Arial"/>
                <a:cs typeface="Arial"/>
                <a:sym typeface="Arial"/>
              </a:rPr>
            </a:br>
            <a:r>
              <a:rPr lang="en-US" sz="4000"/>
              <a:t> </a:t>
            </a:r>
            <a:br>
              <a:rPr lang="en-US" sz="4000"/>
            </a:br>
            <a:endParaRPr sz="4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c5b9e0b579_0_185"/>
          <p:cNvSpPr txBox="1">
            <a:spLocks noGrp="1"/>
          </p:cNvSpPr>
          <p:nvPr>
            <p:ph type="title" idx="4294967295"/>
          </p:nvPr>
        </p:nvSpPr>
        <p:spPr>
          <a:xfrm>
            <a:off x="1858572" y="1734861"/>
            <a:ext cx="8489100" cy="3385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en-US" sz="4000"/>
            </a:br>
            <a:endParaRPr sz="4000"/>
          </a:p>
          <a:p>
            <a:pPr marL="0" lvl="0" indent="0" algn="l" rtl="0">
              <a:lnSpc>
                <a:spcPct val="90000"/>
              </a:lnSpc>
              <a:spcBef>
                <a:spcPts val="0"/>
              </a:spcBef>
              <a:spcAft>
                <a:spcPts val="0"/>
              </a:spcAft>
              <a:buClr>
                <a:schemeClr val="dk1"/>
              </a:buClr>
              <a:buSzPct val="90000"/>
              <a:buFont typeface="Calibri"/>
              <a:buNone/>
            </a:pPr>
            <a:endParaRPr sz="4444" b="1"/>
          </a:p>
          <a:p>
            <a:pPr marL="0" lvl="0" indent="0" algn="l" rtl="0">
              <a:lnSpc>
                <a:spcPct val="90000"/>
              </a:lnSpc>
              <a:spcBef>
                <a:spcPts val="0"/>
              </a:spcBef>
              <a:spcAft>
                <a:spcPts val="0"/>
              </a:spcAft>
              <a:buClr>
                <a:schemeClr val="dk1"/>
              </a:buClr>
              <a:buSzPct val="90000"/>
              <a:buFont typeface="Calibri"/>
              <a:buNone/>
            </a:pPr>
            <a:endParaRPr sz="4444" b="1"/>
          </a:p>
          <a:p>
            <a:pPr marL="0" lvl="0" indent="0" algn="l" rtl="0">
              <a:lnSpc>
                <a:spcPct val="90000"/>
              </a:lnSpc>
              <a:spcBef>
                <a:spcPts val="0"/>
              </a:spcBef>
              <a:spcAft>
                <a:spcPts val="0"/>
              </a:spcAft>
              <a:buClr>
                <a:schemeClr val="dk1"/>
              </a:buClr>
              <a:buSzPct val="90000"/>
              <a:buFont typeface="Calibri"/>
              <a:buNone/>
            </a:pPr>
            <a:endParaRPr sz="4444" b="1"/>
          </a:p>
          <a:p>
            <a:pPr marL="0" lvl="0" indent="0" algn="l" rtl="0">
              <a:lnSpc>
                <a:spcPct val="90000"/>
              </a:lnSpc>
              <a:spcBef>
                <a:spcPts val="0"/>
              </a:spcBef>
              <a:spcAft>
                <a:spcPts val="0"/>
              </a:spcAft>
              <a:buClr>
                <a:schemeClr val="dk1"/>
              </a:buClr>
              <a:buSzPct val="90000"/>
              <a:buFont typeface="Calibri"/>
              <a:buNone/>
            </a:pPr>
            <a:r>
              <a:rPr lang="en-US" sz="4444" b="1"/>
              <a:t>Topic: </a:t>
            </a:r>
            <a:br>
              <a:rPr lang="en-US" sz="4444"/>
            </a:br>
            <a:r>
              <a:rPr lang="en-US" sz="4444"/>
              <a:t>Tools for libraries in support of perpetual access</a:t>
            </a:r>
            <a:br>
              <a:rPr lang="en-US" sz="1100" b="1">
                <a:latin typeface="Arial"/>
                <a:ea typeface="Arial"/>
                <a:cs typeface="Arial"/>
                <a:sym typeface="Arial"/>
              </a:rPr>
            </a:br>
            <a:r>
              <a:rPr lang="en-US" sz="4000"/>
              <a:t> </a:t>
            </a:r>
            <a:br>
              <a:rPr lang="en-US" sz="4000"/>
            </a:br>
            <a:endParaRPr sz="4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c5b9e0b579_0_0"/>
          <p:cNvSpPr txBox="1">
            <a:spLocks noGrp="1"/>
          </p:cNvSpPr>
          <p:nvPr>
            <p:ph type="title"/>
          </p:nvPr>
        </p:nvSpPr>
        <p:spPr>
          <a:xfrm>
            <a:off x="1092200" y="1127467"/>
            <a:ext cx="10007700" cy="12729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Resources</a:t>
            </a:r>
            <a:endParaRPr/>
          </a:p>
        </p:txBody>
      </p:sp>
      <p:sp>
        <p:nvSpPr>
          <p:cNvPr id="200" name="Google Shape;200;gc5b9e0b579_0_0"/>
          <p:cNvSpPr txBox="1">
            <a:spLocks noGrp="1"/>
          </p:cNvSpPr>
          <p:nvPr>
            <p:ph type="body" idx="4294967295"/>
          </p:nvPr>
        </p:nvSpPr>
        <p:spPr>
          <a:xfrm>
            <a:off x="838200" y="1943925"/>
            <a:ext cx="10515600" cy="4233000"/>
          </a:xfrm>
          <a:prstGeom prst="rect">
            <a:avLst/>
          </a:prstGeom>
        </p:spPr>
        <p:txBody>
          <a:bodyPr spcFirstLastPara="1" wrap="square" lIns="121900" tIns="121900" rIns="121900" bIns="121900" anchor="t" anchorCtr="0">
            <a:normAutofit fontScale="77500" lnSpcReduction="20000"/>
          </a:bodyPr>
          <a:lstStyle/>
          <a:p>
            <a:pPr marL="457200" lvl="0" indent="-327025" algn="l" rtl="0">
              <a:lnSpc>
                <a:spcPct val="115000"/>
              </a:lnSpc>
              <a:spcBef>
                <a:spcPts val="0"/>
              </a:spcBef>
              <a:spcAft>
                <a:spcPts val="0"/>
              </a:spcAft>
              <a:buSzPct val="100000"/>
              <a:buFont typeface="Arial"/>
              <a:buAutoNum type="arabicPeriod"/>
            </a:pPr>
            <a:r>
              <a:rPr lang="en-US" sz="2000">
                <a:latin typeface="Arial"/>
                <a:ea typeface="Arial"/>
                <a:cs typeface="Arial"/>
                <a:sym typeface="Arial"/>
              </a:rPr>
              <a:t>College of Research Libraries LibLicense: </a:t>
            </a:r>
            <a:r>
              <a:rPr lang="en-US" sz="2000" u="sng">
                <a:solidFill>
                  <a:schemeClr val="hlink"/>
                </a:solidFill>
                <a:latin typeface="Arial"/>
                <a:ea typeface="Arial"/>
                <a:cs typeface="Arial"/>
                <a:sym typeface="Arial"/>
                <a:hlinkClick r:id="rId3"/>
              </a:rPr>
              <a:t>http://liblicense.crl.edu/licensing-information/model-license/</a:t>
            </a:r>
            <a:br>
              <a:rPr lang="en-US" sz="2000">
                <a:latin typeface="Arial"/>
                <a:ea typeface="Arial"/>
                <a:cs typeface="Arial"/>
                <a:sym typeface="Arial"/>
              </a:rPr>
            </a:br>
            <a:endParaRPr sz="2000">
              <a:latin typeface="Arial"/>
              <a:ea typeface="Arial"/>
              <a:cs typeface="Arial"/>
              <a:sym typeface="Arial"/>
            </a:endParaRPr>
          </a:p>
          <a:p>
            <a:pPr marL="457200" lvl="0" indent="-327025" algn="l" rtl="0">
              <a:lnSpc>
                <a:spcPct val="115000"/>
              </a:lnSpc>
              <a:spcBef>
                <a:spcPts val="0"/>
              </a:spcBef>
              <a:spcAft>
                <a:spcPts val="0"/>
              </a:spcAft>
              <a:buSzPct val="100000"/>
              <a:buFont typeface="Arial"/>
              <a:buAutoNum type="arabicPeriod"/>
            </a:pPr>
            <a:r>
              <a:rPr lang="en-US" sz="2000">
                <a:latin typeface="Arial"/>
                <a:ea typeface="Arial"/>
                <a:cs typeface="Arial"/>
                <a:sym typeface="Arial"/>
              </a:rPr>
              <a:t>EDINA Entitlement Registry: </a:t>
            </a:r>
            <a:r>
              <a:rPr lang="en-US" sz="2000" u="sng">
                <a:solidFill>
                  <a:schemeClr val="hlink"/>
                </a:solidFill>
                <a:latin typeface="Arial"/>
                <a:ea typeface="Arial"/>
                <a:cs typeface="Arial"/>
                <a:sym typeface="Arial"/>
                <a:hlinkClick r:id="rId4"/>
              </a:rPr>
              <a:t>https://edina.ac.uk/our-work/entitlement-registry/</a:t>
            </a:r>
            <a:r>
              <a:rPr lang="en-US" sz="2000">
                <a:latin typeface="Arial"/>
                <a:ea typeface="Arial"/>
                <a:cs typeface="Arial"/>
                <a:sym typeface="Arial"/>
              </a:rPr>
              <a:t> </a:t>
            </a:r>
            <a:br>
              <a:rPr lang="en-US" sz="2000">
                <a:latin typeface="Arial"/>
                <a:ea typeface="Arial"/>
                <a:cs typeface="Arial"/>
                <a:sym typeface="Arial"/>
              </a:rPr>
            </a:br>
            <a:endParaRPr sz="2000">
              <a:latin typeface="Arial"/>
              <a:ea typeface="Arial"/>
              <a:cs typeface="Arial"/>
              <a:sym typeface="Arial"/>
            </a:endParaRPr>
          </a:p>
          <a:p>
            <a:pPr marL="457200" lvl="0" indent="-327025" algn="l" rtl="0">
              <a:lnSpc>
                <a:spcPct val="115000"/>
              </a:lnSpc>
              <a:spcBef>
                <a:spcPts val="0"/>
              </a:spcBef>
              <a:spcAft>
                <a:spcPts val="0"/>
              </a:spcAft>
              <a:buSzPct val="100000"/>
              <a:buFont typeface="Arial"/>
              <a:buAutoNum type="arabicPeriod"/>
            </a:pPr>
            <a:r>
              <a:rPr lang="en-US" sz="2000">
                <a:latin typeface="Arial"/>
                <a:ea typeface="Arial"/>
                <a:cs typeface="Arial"/>
                <a:sym typeface="Arial"/>
              </a:rPr>
              <a:t>ISSN International Centre, Keepers Registry: </a:t>
            </a:r>
            <a:r>
              <a:rPr lang="en-US" sz="2000" u="sng">
                <a:solidFill>
                  <a:schemeClr val="hlink"/>
                </a:solidFill>
                <a:latin typeface="Arial"/>
                <a:ea typeface="Arial"/>
                <a:cs typeface="Arial"/>
                <a:sym typeface="Arial"/>
                <a:hlinkClick r:id="rId5"/>
              </a:rPr>
              <a:t>https://keepers.issn.org/</a:t>
            </a:r>
            <a:br>
              <a:rPr lang="en-US" sz="2000">
                <a:latin typeface="Arial"/>
                <a:ea typeface="Arial"/>
                <a:cs typeface="Arial"/>
                <a:sym typeface="Arial"/>
              </a:rPr>
            </a:br>
            <a:endParaRPr sz="2000">
              <a:latin typeface="Arial"/>
              <a:ea typeface="Arial"/>
              <a:cs typeface="Arial"/>
              <a:sym typeface="Arial"/>
            </a:endParaRPr>
          </a:p>
          <a:p>
            <a:pPr marL="457200" lvl="0" indent="-327025" algn="l" rtl="0">
              <a:lnSpc>
                <a:spcPct val="115000"/>
              </a:lnSpc>
              <a:spcBef>
                <a:spcPts val="0"/>
              </a:spcBef>
              <a:spcAft>
                <a:spcPts val="0"/>
              </a:spcAft>
              <a:buSzPct val="100000"/>
              <a:buFont typeface="Arial"/>
              <a:buAutoNum type="arabicPeriod"/>
            </a:pPr>
            <a:r>
              <a:rPr lang="en-US" sz="2000">
                <a:latin typeface="Arial"/>
                <a:ea typeface="Arial"/>
                <a:cs typeface="Arial"/>
                <a:sym typeface="Arial"/>
              </a:rPr>
              <a:t>NASIG Digital Preservation, NASIGuides: </a:t>
            </a:r>
            <a:r>
              <a:rPr lang="en-US" sz="2000" u="sng">
                <a:solidFill>
                  <a:schemeClr val="hlink"/>
                </a:solidFill>
                <a:latin typeface="Arial"/>
                <a:ea typeface="Arial"/>
                <a:cs typeface="Arial"/>
                <a:sym typeface="Arial"/>
                <a:hlinkClick r:id="rId6"/>
              </a:rPr>
              <a:t>https://www.nasig.org/Digital-Preservation-Committee</a:t>
            </a:r>
            <a:br>
              <a:rPr lang="en-US" sz="2000">
                <a:latin typeface="Arial"/>
                <a:ea typeface="Arial"/>
                <a:cs typeface="Arial"/>
                <a:sym typeface="Arial"/>
              </a:rPr>
            </a:br>
            <a:endParaRPr sz="2000">
              <a:latin typeface="Arial"/>
              <a:ea typeface="Arial"/>
              <a:cs typeface="Arial"/>
              <a:sym typeface="Arial"/>
            </a:endParaRPr>
          </a:p>
          <a:p>
            <a:pPr marL="457200" lvl="0" indent="-327025" algn="l" rtl="0">
              <a:lnSpc>
                <a:spcPct val="115000"/>
              </a:lnSpc>
              <a:spcBef>
                <a:spcPts val="0"/>
              </a:spcBef>
              <a:spcAft>
                <a:spcPts val="0"/>
              </a:spcAft>
              <a:buSzPct val="100000"/>
              <a:buFont typeface="Arial"/>
              <a:buAutoNum type="arabicPeriod"/>
            </a:pPr>
            <a:r>
              <a:rPr lang="en-US" sz="2000">
                <a:latin typeface="Arial"/>
                <a:ea typeface="Arial"/>
                <a:cs typeface="Arial"/>
                <a:sym typeface="Arial"/>
              </a:rPr>
              <a:t>National Information Standards Organization (NISO), Transfer Code of Practice: </a:t>
            </a:r>
            <a:r>
              <a:rPr lang="en-US" sz="2000" u="sng">
                <a:solidFill>
                  <a:schemeClr val="hlink"/>
                </a:solidFill>
                <a:latin typeface="Arial"/>
                <a:ea typeface="Arial"/>
                <a:cs typeface="Arial"/>
                <a:sym typeface="Arial"/>
                <a:hlinkClick r:id="rId7"/>
              </a:rPr>
              <a:t>http://www.niso.org/standards-committees/transfer</a:t>
            </a:r>
            <a:br>
              <a:rPr lang="en-US" sz="2000">
                <a:latin typeface="Arial"/>
                <a:ea typeface="Arial"/>
                <a:cs typeface="Arial"/>
                <a:sym typeface="Arial"/>
              </a:rPr>
            </a:br>
            <a:endParaRPr sz="2000">
              <a:latin typeface="Arial"/>
              <a:ea typeface="Arial"/>
              <a:cs typeface="Arial"/>
              <a:sym typeface="Arial"/>
            </a:endParaRPr>
          </a:p>
          <a:p>
            <a:pPr marL="457200" lvl="0" indent="-327025" algn="l" rtl="0">
              <a:lnSpc>
                <a:spcPct val="115000"/>
              </a:lnSpc>
              <a:spcBef>
                <a:spcPts val="0"/>
              </a:spcBef>
              <a:spcAft>
                <a:spcPts val="0"/>
              </a:spcAft>
              <a:buSzPct val="100000"/>
              <a:buFont typeface="Arial"/>
              <a:buAutoNum type="arabicPeriod"/>
            </a:pPr>
            <a:r>
              <a:rPr lang="en-US" sz="2000">
                <a:latin typeface="Arial"/>
                <a:ea typeface="Arial"/>
                <a:cs typeface="Arial"/>
                <a:sym typeface="Arial"/>
              </a:rPr>
              <a:t>NISO Access and License Indicators Working Group: </a:t>
            </a:r>
            <a:r>
              <a:rPr lang="en-US" sz="2000" u="sng">
                <a:solidFill>
                  <a:schemeClr val="hlink"/>
                </a:solidFill>
                <a:latin typeface="Arial"/>
                <a:ea typeface="Arial"/>
                <a:cs typeface="Arial"/>
                <a:sym typeface="Arial"/>
                <a:hlinkClick r:id="rId8"/>
              </a:rPr>
              <a:t>http://www.niso.org/standards-committees/access-and-license-indicators</a:t>
            </a:r>
            <a:r>
              <a:rPr lang="en-US" sz="2000">
                <a:latin typeface="Arial"/>
                <a:ea typeface="Arial"/>
                <a:cs typeface="Arial"/>
                <a:sym typeface="Arial"/>
              </a:rPr>
              <a:t> </a:t>
            </a:r>
            <a:br>
              <a:rPr lang="en-US" sz="2000">
                <a:latin typeface="Arial"/>
                <a:ea typeface="Arial"/>
                <a:cs typeface="Arial"/>
                <a:sym typeface="Arial"/>
              </a:rPr>
            </a:br>
            <a:endParaRPr sz="2000">
              <a:latin typeface="Arial"/>
              <a:ea typeface="Arial"/>
              <a:cs typeface="Arial"/>
              <a:sym typeface="Arial"/>
            </a:endParaRPr>
          </a:p>
          <a:p>
            <a:pPr marL="457200" lvl="0" indent="-327025" algn="l" rtl="0">
              <a:lnSpc>
                <a:spcPct val="115000"/>
              </a:lnSpc>
              <a:spcBef>
                <a:spcPts val="0"/>
              </a:spcBef>
              <a:spcAft>
                <a:spcPts val="0"/>
              </a:spcAft>
              <a:buSzPct val="100000"/>
              <a:buFont typeface="Arial"/>
              <a:buAutoNum type="arabicPeriod"/>
            </a:pPr>
            <a:r>
              <a:rPr lang="en-US" sz="2000">
                <a:latin typeface="Arial"/>
                <a:ea typeface="Arial"/>
                <a:cs typeface="Arial"/>
                <a:sym typeface="Arial"/>
              </a:rPr>
              <a:t>CLOCKSS: </a:t>
            </a:r>
            <a:r>
              <a:rPr lang="en-US" sz="2000" u="sng">
                <a:solidFill>
                  <a:schemeClr val="hlink"/>
                </a:solidFill>
                <a:latin typeface="Arial"/>
                <a:ea typeface="Arial"/>
                <a:cs typeface="Arial"/>
                <a:sym typeface="Arial"/>
                <a:hlinkClick r:id="rId9"/>
              </a:rPr>
              <a:t>https://clockss.org/</a:t>
            </a:r>
            <a:br>
              <a:rPr lang="en-US" sz="2000">
                <a:latin typeface="Arial"/>
                <a:ea typeface="Arial"/>
                <a:cs typeface="Arial"/>
                <a:sym typeface="Arial"/>
              </a:rPr>
            </a:br>
            <a:endParaRPr sz="2000">
              <a:latin typeface="Arial"/>
              <a:ea typeface="Arial"/>
              <a:cs typeface="Arial"/>
              <a:sym typeface="Arial"/>
            </a:endParaRPr>
          </a:p>
          <a:p>
            <a:pPr marL="457200" lvl="0" indent="-327025" algn="l" rtl="0">
              <a:lnSpc>
                <a:spcPct val="115000"/>
              </a:lnSpc>
              <a:spcBef>
                <a:spcPts val="0"/>
              </a:spcBef>
              <a:spcAft>
                <a:spcPts val="0"/>
              </a:spcAft>
              <a:buSzPct val="100000"/>
              <a:buFont typeface="Arial"/>
              <a:buAutoNum type="arabicPeriod"/>
            </a:pPr>
            <a:r>
              <a:rPr lang="en-US" sz="2000">
                <a:latin typeface="Arial"/>
                <a:ea typeface="Arial"/>
                <a:cs typeface="Arial"/>
                <a:sym typeface="Arial"/>
              </a:rPr>
              <a:t>Portico: </a:t>
            </a:r>
            <a:r>
              <a:rPr lang="en-US" sz="2000" u="sng">
                <a:solidFill>
                  <a:schemeClr val="hlink"/>
                </a:solidFill>
                <a:latin typeface="Arial"/>
                <a:ea typeface="Arial"/>
                <a:cs typeface="Arial"/>
                <a:sym typeface="Arial"/>
                <a:hlinkClick r:id="rId10"/>
              </a:rPr>
              <a:t>https://www.portico.org/</a:t>
            </a:r>
            <a:endParaRPr sz="20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c5b9e0b579_0_10"/>
          <p:cNvSpPr txBox="1">
            <a:spLocks noGrp="1"/>
          </p:cNvSpPr>
          <p:nvPr>
            <p:ph type="title"/>
          </p:nvPr>
        </p:nvSpPr>
        <p:spPr>
          <a:xfrm>
            <a:off x="1092200" y="1127467"/>
            <a:ext cx="10007700" cy="12729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Upcoming activities:</a:t>
            </a:r>
            <a:br>
              <a:rPr lang="en-US"/>
            </a:br>
            <a:r>
              <a:rPr lang="en-US" sz="3300"/>
              <a:t>Digital Preservation Committee</a:t>
            </a:r>
            <a:endParaRPr sz="3300"/>
          </a:p>
        </p:txBody>
      </p:sp>
      <p:sp>
        <p:nvSpPr>
          <p:cNvPr id="206" name="Google Shape;206;gc5b9e0b579_0_10"/>
          <p:cNvSpPr txBox="1">
            <a:spLocks noGrp="1"/>
          </p:cNvSpPr>
          <p:nvPr>
            <p:ph type="body" idx="1"/>
          </p:nvPr>
        </p:nvSpPr>
        <p:spPr>
          <a:xfrm>
            <a:off x="1092200" y="2654300"/>
            <a:ext cx="10007700" cy="3264000"/>
          </a:xfrm>
          <a:prstGeom prst="rect">
            <a:avLst/>
          </a:prstGeom>
        </p:spPr>
        <p:txBody>
          <a:bodyPr spcFirstLastPara="1" wrap="square" lIns="121900" tIns="121900" rIns="121900" bIns="121900" anchor="t" anchorCtr="0">
            <a:normAutofit lnSpcReduction="10000"/>
          </a:bodyPr>
          <a:lstStyle/>
          <a:p>
            <a:pPr marL="0" lvl="0" indent="0" algn="l" rtl="0">
              <a:spcBef>
                <a:spcPts val="0"/>
              </a:spcBef>
              <a:spcAft>
                <a:spcPts val="0"/>
              </a:spcAft>
              <a:buNone/>
            </a:pPr>
            <a:r>
              <a:rPr lang="en-US" b="1"/>
              <a:t>NASIG 2021 Conference, May 17-21, 2021</a:t>
            </a:r>
            <a:r>
              <a:rPr lang="en-US"/>
              <a:t> </a:t>
            </a:r>
            <a:endParaRPr/>
          </a:p>
          <a:p>
            <a:pPr marL="457200" lvl="0" indent="-336550" algn="l" rtl="0">
              <a:spcBef>
                <a:spcPts val="1600"/>
              </a:spcBef>
              <a:spcAft>
                <a:spcPts val="0"/>
              </a:spcAft>
              <a:buSzPts val="1700"/>
              <a:buChar char="●"/>
            </a:pPr>
            <a:r>
              <a:rPr lang="en-US"/>
              <a:t>Session presentation-</a:t>
            </a:r>
            <a:endParaRPr/>
          </a:p>
          <a:p>
            <a:pPr marL="914400" lvl="1" indent="-323850" algn="l" rtl="0">
              <a:spcBef>
                <a:spcPts val="0"/>
              </a:spcBef>
              <a:spcAft>
                <a:spcPts val="0"/>
              </a:spcAft>
              <a:buSzPts val="1500"/>
              <a:buChar char="○"/>
            </a:pPr>
            <a:r>
              <a:rPr lang="en-US"/>
              <a:t>Case study - Journal assessment project</a:t>
            </a:r>
            <a:endParaRPr/>
          </a:p>
          <a:p>
            <a:pPr marL="914400" lvl="1" indent="-323850" algn="l" rtl="0">
              <a:spcBef>
                <a:spcPts val="0"/>
              </a:spcBef>
              <a:spcAft>
                <a:spcPts val="0"/>
              </a:spcAft>
              <a:buSzPts val="1500"/>
              <a:buChar char="○"/>
            </a:pPr>
            <a:r>
              <a:rPr lang="en-US"/>
              <a:t>Entitlements Registry in beta stage</a:t>
            </a:r>
            <a:br>
              <a:rPr lang="en-US"/>
            </a:br>
            <a:endParaRPr/>
          </a:p>
          <a:p>
            <a:pPr marL="457200" lvl="0" indent="-336550" algn="l" rtl="0">
              <a:spcBef>
                <a:spcPts val="0"/>
              </a:spcBef>
              <a:spcAft>
                <a:spcPts val="0"/>
              </a:spcAft>
              <a:buSzPts val="1700"/>
              <a:buChar char="●"/>
            </a:pPr>
            <a:r>
              <a:rPr lang="en-US"/>
              <a:t>Report on progress of the Committee’s Model Preservation Policy</a:t>
            </a:r>
            <a:br>
              <a:rPr lang="en-US"/>
            </a:br>
            <a:endParaRPr/>
          </a:p>
          <a:p>
            <a:pPr marL="0" lvl="0" indent="0" algn="l" rtl="0">
              <a:spcBef>
                <a:spcPts val="1600"/>
              </a:spcBef>
              <a:spcAft>
                <a:spcPts val="0"/>
              </a:spcAft>
              <a:buNone/>
            </a:pPr>
            <a:r>
              <a:rPr lang="en-US" b="1"/>
              <a:t>Committee welcomes interested early career librarians/MLS student members</a:t>
            </a:r>
            <a:endParaRPr b="1"/>
          </a:p>
          <a:p>
            <a:pPr marL="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
          <p:cNvSpPr txBox="1">
            <a:spLocks noGrp="1"/>
          </p:cNvSpPr>
          <p:nvPr>
            <p:ph type="title"/>
          </p:nvPr>
        </p:nvSpPr>
        <p:spPr>
          <a:xfrm>
            <a:off x="838201" y="1277800"/>
            <a:ext cx="8872200" cy="2194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Professional Development Goal</a:t>
            </a:r>
            <a:endParaRPr/>
          </a:p>
        </p:txBody>
      </p:sp>
      <p:sp>
        <p:nvSpPr>
          <p:cNvPr id="148" name="Google Shape;148;p2"/>
          <p:cNvSpPr txBox="1"/>
          <p:nvPr/>
        </p:nvSpPr>
        <p:spPr>
          <a:xfrm>
            <a:off x="838200" y="2811150"/>
            <a:ext cx="6071400" cy="35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a:solidFill>
                  <a:schemeClr val="dk2"/>
                </a:solidFill>
                <a:latin typeface="Calibri"/>
                <a:ea typeface="Calibri"/>
                <a:cs typeface="Calibri"/>
                <a:sym typeface="Calibri"/>
              </a:rPr>
              <a:t>Audience:</a:t>
            </a:r>
            <a:endParaRPr b="1">
              <a:solidFill>
                <a:schemeClr val="dk2"/>
              </a:solidFill>
              <a:latin typeface="Calibri"/>
              <a:ea typeface="Calibri"/>
              <a:cs typeface="Calibri"/>
              <a:sym typeface="Calibri"/>
            </a:endParaRPr>
          </a:p>
          <a:p>
            <a:pPr marL="0" marR="0" lvl="0" indent="0" algn="l" rtl="0">
              <a:spcBef>
                <a:spcPts val="0"/>
              </a:spcBef>
              <a:spcAft>
                <a:spcPts val="0"/>
              </a:spcAft>
              <a:buNone/>
            </a:pPr>
            <a:r>
              <a:rPr lang="en-US">
                <a:solidFill>
                  <a:schemeClr val="dk1"/>
                </a:solidFill>
                <a:latin typeface="Calibri"/>
                <a:ea typeface="Calibri"/>
                <a:cs typeface="Calibri"/>
                <a:sym typeface="Calibri"/>
              </a:rPr>
              <a:t>Librarians with beginning knowledge of licensing and an interest in or responsibility for the preservation/management of digital content. Early career librarians and library students are encouraged to attend. </a:t>
            </a:r>
            <a:endParaRPr sz="1200">
              <a:solidFill>
                <a:schemeClr val="dk1"/>
              </a:solidFill>
            </a:endParaRPr>
          </a:p>
          <a:p>
            <a:pPr marL="0" marR="0" lvl="0" indent="0" algn="l" rtl="0">
              <a:spcBef>
                <a:spcPts val="0"/>
              </a:spcBef>
              <a:spcAft>
                <a:spcPts val="0"/>
              </a:spcAft>
              <a:buNone/>
            </a:pPr>
            <a:br>
              <a:rPr lang="en-US" b="1" i="1">
                <a:solidFill>
                  <a:schemeClr val="dk1"/>
                </a:solidFill>
                <a:latin typeface="Calibri"/>
                <a:ea typeface="Calibri"/>
                <a:cs typeface="Calibri"/>
                <a:sym typeface="Calibri"/>
              </a:rPr>
            </a:br>
            <a:r>
              <a:rPr lang="en-US" sz="1400" b="1" u="none" strike="noStrike" cap="none">
                <a:solidFill>
                  <a:schemeClr val="dk2"/>
                </a:solidFill>
                <a:latin typeface="Calibri"/>
                <a:ea typeface="Calibri"/>
                <a:cs typeface="Calibri"/>
                <a:sym typeface="Calibri"/>
              </a:rPr>
              <a:t>Session description:</a:t>
            </a:r>
            <a:br>
              <a:rPr lang="en-US" sz="1400" b="0" u="none" strike="noStrike" cap="none">
                <a:latin typeface="Calibri"/>
                <a:ea typeface="Calibri"/>
                <a:cs typeface="Calibri"/>
                <a:sym typeface="Calibri"/>
              </a:rPr>
            </a:br>
            <a:r>
              <a:rPr lang="en-US" sz="1400" b="0" u="none" strike="noStrike" cap="none">
                <a:solidFill>
                  <a:schemeClr val="dk1"/>
                </a:solidFill>
                <a:latin typeface="Calibri"/>
                <a:ea typeface="Calibri"/>
                <a:cs typeface="Calibri"/>
                <a:sym typeface="Calibri"/>
              </a:rPr>
              <a:t>Electronic resources have their own inherent complications, and this is particularly true at the licensing stage. Without careful planning, an institution may find themselves facing unexpected content loss after a subscription cancellation, a title cessation,  or publisher shutdown. In this webinar, Michelle Polchow, Electronic Resources Librarian at UC Davis and James Phillpotts, Director of </a:t>
            </a:r>
            <a:r>
              <a:rPr lang="en-US">
                <a:solidFill>
                  <a:schemeClr val="dk1"/>
                </a:solidFill>
                <a:latin typeface="Calibri"/>
                <a:ea typeface="Calibri"/>
                <a:cs typeface="Calibri"/>
                <a:sym typeface="Calibri"/>
              </a:rPr>
              <a:t>Content Transformation &amp; Standards</a:t>
            </a:r>
            <a:r>
              <a:rPr lang="en-US" sz="1400" b="0" u="none" strike="noStrike" cap="none">
                <a:solidFill>
                  <a:schemeClr val="dk1"/>
                </a:solidFill>
                <a:latin typeface="Calibri"/>
                <a:ea typeface="Calibri"/>
                <a:cs typeface="Calibri"/>
                <a:sym typeface="Calibri"/>
              </a:rPr>
              <a:t> at Oxford University Press, will share their insights and best practices for licensing for both parties. Their perspectives will advise on the necessary steps that librarians should take before and during licensing to fully understand entitlements, as well as ways that publishers can commit to digital preservation in licensing terms to prevent possible content loss.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
          <p:cNvSpPr txBox="1">
            <a:spLocks noGrp="1"/>
          </p:cNvSpPr>
          <p:nvPr>
            <p:ph type="title"/>
          </p:nvPr>
        </p:nvSpPr>
        <p:spPr>
          <a:xfrm>
            <a:off x="1570895" y="1545558"/>
            <a:ext cx="7170000" cy="2194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NASIG Digital Preservation Committee</a:t>
            </a:r>
            <a:endParaRPr/>
          </a:p>
        </p:txBody>
      </p:sp>
      <p:sp>
        <p:nvSpPr>
          <p:cNvPr id="154" name="Google Shape;154;p3"/>
          <p:cNvSpPr txBox="1"/>
          <p:nvPr/>
        </p:nvSpPr>
        <p:spPr>
          <a:xfrm>
            <a:off x="2141850" y="3540200"/>
            <a:ext cx="5931300" cy="2623800"/>
          </a:xfrm>
          <a:prstGeom prst="rect">
            <a:avLst/>
          </a:prstGeom>
          <a:noFill/>
          <a:ln>
            <a:noFill/>
          </a:ln>
        </p:spPr>
        <p:txBody>
          <a:bodyPr spcFirstLastPara="1" wrap="square" lIns="91425" tIns="91425" rIns="91425" bIns="91425" anchor="t" anchorCtr="0">
            <a:spAutoFit/>
          </a:bodyPr>
          <a:lstStyle/>
          <a:p>
            <a:pPr marL="228600" marR="0" lvl="0" indent="-158750" algn="l" rtl="0">
              <a:lnSpc>
                <a:spcPct val="90000"/>
              </a:lnSpc>
              <a:spcBef>
                <a:spcPts val="1000"/>
              </a:spcBef>
              <a:spcAft>
                <a:spcPts val="0"/>
              </a:spcAft>
              <a:buClr>
                <a:schemeClr val="dk2"/>
              </a:buClr>
              <a:buSzPts val="1700"/>
              <a:buFont typeface="Calibri"/>
              <a:buChar char="●"/>
            </a:pPr>
            <a:r>
              <a:rPr lang="en-US" sz="1700">
                <a:solidFill>
                  <a:schemeClr val="dk2"/>
                </a:solidFill>
                <a:latin typeface="Calibri"/>
                <a:ea typeface="Calibri"/>
                <a:cs typeface="Calibri"/>
                <a:sym typeface="Calibri"/>
              </a:rPr>
              <a:t>Background</a:t>
            </a:r>
            <a:endParaRPr sz="1700">
              <a:solidFill>
                <a:schemeClr val="dk2"/>
              </a:solidFill>
              <a:latin typeface="Calibri"/>
              <a:ea typeface="Calibri"/>
              <a:cs typeface="Calibri"/>
              <a:sym typeface="Calibri"/>
            </a:endParaRPr>
          </a:p>
          <a:p>
            <a:pPr marL="228600" marR="0" lvl="0" indent="-158750" algn="l" rtl="0">
              <a:lnSpc>
                <a:spcPct val="90000"/>
              </a:lnSpc>
              <a:spcBef>
                <a:spcPts val="1600"/>
              </a:spcBef>
              <a:spcAft>
                <a:spcPts val="0"/>
              </a:spcAft>
              <a:buClr>
                <a:schemeClr val="dk2"/>
              </a:buClr>
              <a:buSzPts val="1700"/>
              <a:buFont typeface="Calibri"/>
              <a:buChar char="●"/>
            </a:pPr>
            <a:r>
              <a:rPr lang="en-US" sz="1700">
                <a:solidFill>
                  <a:schemeClr val="dk2"/>
                </a:solidFill>
                <a:latin typeface="Calibri"/>
                <a:ea typeface="Calibri"/>
                <a:cs typeface="Calibri"/>
                <a:sym typeface="Calibri"/>
              </a:rPr>
              <a:t>Resources</a:t>
            </a:r>
            <a:endParaRPr sz="1700">
              <a:solidFill>
                <a:schemeClr val="dk2"/>
              </a:solidFill>
              <a:latin typeface="Calibri"/>
              <a:ea typeface="Calibri"/>
              <a:cs typeface="Calibri"/>
              <a:sym typeface="Calibri"/>
            </a:endParaRPr>
          </a:p>
          <a:p>
            <a:pPr marL="228600" lvl="0" indent="-158750" algn="l" rtl="0">
              <a:lnSpc>
                <a:spcPct val="90000"/>
              </a:lnSpc>
              <a:spcBef>
                <a:spcPts val="1600"/>
              </a:spcBef>
              <a:spcAft>
                <a:spcPts val="0"/>
              </a:spcAft>
              <a:buClr>
                <a:schemeClr val="dk2"/>
              </a:buClr>
              <a:buSzPts val="1700"/>
              <a:buFont typeface="Calibri"/>
              <a:buChar char="●"/>
            </a:pPr>
            <a:r>
              <a:rPr lang="en-US" sz="1700">
                <a:solidFill>
                  <a:schemeClr val="dk2"/>
                </a:solidFill>
                <a:latin typeface="Calibri"/>
                <a:ea typeface="Calibri"/>
                <a:cs typeface="Calibri"/>
                <a:sym typeface="Calibri"/>
              </a:rPr>
              <a:t>Committee members (presenters)</a:t>
            </a:r>
            <a:endParaRPr sz="1700">
              <a:solidFill>
                <a:schemeClr val="dk2"/>
              </a:solidFill>
              <a:latin typeface="Calibri"/>
              <a:ea typeface="Calibri"/>
              <a:cs typeface="Calibri"/>
              <a:sym typeface="Calibri"/>
            </a:endParaRPr>
          </a:p>
          <a:p>
            <a:pPr marL="228600" lvl="0" indent="-158750" algn="l" rtl="0">
              <a:lnSpc>
                <a:spcPct val="90000"/>
              </a:lnSpc>
              <a:spcBef>
                <a:spcPts val="1600"/>
              </a:spcBef>
              <a:spcAft>
                <a:spcPts val="0"/>
              </a:spcAft>
              <a:buClr>
                <a:schemeClr val="dk2"/>
              </a:buClr>
              <a:buSzPts val="1700"/>
              <a:buFont typeface="Calibri"/>
              <a:buChar char="●"/>
            </a:pPr>
            <a:r>
              <a:rPr lang="en-US" sz="1700">
                <a:solidFill>
                  <a:schemeClr val="dk2"/>
                </a:solidFill>
                <a:latin typeface="Calibri"/>
                <a:ea typeface="Calibri"/>
                <a:cs typeface="Calibri"/>
                <a:sym typeface="Calibri"/>
              </a:rPr>
              <a:t>Perpetual access</a:t>
            </a:r>
            <a:endParaRPr sz="1700">
              <a:solidFill>
                <a:schemeClr val="dk2"/>
              </a:solidFill>
              <a:latin typeface="Calibri"/>
              <a:ea typeface="Calibri"/>
              <a:cs typeface="Calibri"/>
              <a:sym typeface="Calibri"/>
            </a:endParaRPr>
          </a:p>
          <a:p>
            <a:pPr marL="1219200" lvl="1" indent="-400050" algn="l" rtl="0">
              <a:lnSpc>
                <a:spcPct val="90000"/>
              </a:lnSpc>
              <a:spcBef>
                <a:spcPts val="1600"/>
              </a:spcBef>
              <a:spcAft>
                <a:spcPts val="0"/>
              </a:spcAft>
              <a:buClr>
                <a:schemeClr val="dk2"/>
              </a:buClr>
              <a:buSzPts val="1500"/>
              <a:buFont typeface="Calibri"/>
              <a:buChar char="○"/>
            </a:pPr>
            <a:r>
              <a:rPr lang="en-US" sz="1700">
                <a:solidFill>
                  <a:schemeClr val="dk2"/>
                </a:solidFill>
                <a:latin typeface="Calibri"/>
                <a:ea typeface="Calibri"/>
                <a:cs typeface="Calibri"/>
                <a:sym typeface="Calibri"/>
              </a:rPr>
              <a:t>post-cancellation</a:t>
            </a:r>
            <a:endParaRPr sz="1700">
              <a:solidFill>
                <a:schemeClr val="dk2"/>
              </a:solidFill>
              <a:latin typeface="Calibri"/>
              <a:ea typeface="Calibri"/>
              <a:cs typeface="Calibri"/>
              <a:sym typeface="Calibri"/>
            </a:endParaRPr>
          </a:p>
          <a:p>
            <a:pPr marL="1219200" lvl="1" indent="-400050" algn="l" rtl="0">
              <a:lnSpc>
                <a:spcPct val="90000"/>
              </a:lnSpc>
              <a:spcBef>
                <a:spcPts val="1600"/>
              </a:spcBef>
              <a:spcAft>
                <a:spcPts val="1600"/>
              </a:spcAft>
              <a:buClr>
                <a:schemeClr val="dk2"/>
              </a:buClr>
              <a:buSzPts val="1500"/>
              <a:buFont typeface="Calibri"/>
              <a:buChar char="○"/>
            </a:pPr>
            <a:r>
              <a:rPr lang="en-US" sz="1700">
                <a:solidFill>
                  <a:schemeClr val="dk2"/>
                </a:solidFill>
                <a:latin typeface="Calibri"/>
                <a:ea typeface="Calibri"/>
                <a:cs typeface="Calibri"/>
                <a:sym typeface="Calibri"/>
              </a:rPr>
              <a:t>trigger event</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a:spLocks noGrp="1"/>
          </p:cNvSpPr>
          <p:nvPr>
            <p:ph type="title" idx="4294967295"/>
          </p:nvPr>
        </p:nvSpPr>
        <p:spPr>
          <a:xfrm>
            <a:off x="1858572" y="1734861"/>
            <a:ext cx="8489100" cy="3385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libri"/>
              <a:buNone/>
            </a:pPr>
            <a:br>
              <a:rPr lang="en-US" sz="4000"/>
            </a:br>
            <a:r>
              <a:rPr lang="en-US" sz="4000" b="1"/>
              <a:t>Topic: </a:t>
            </a:r>
            <a:br>
              <a:rPr lang="en-US" sz="4000" b="1"/>
            </a:br>
            <a:r>
              <a:rPr lang="en-US" sz="4000"/>
              <a:t>Licensing E-Resources </a:t>
            </a:r>
            <a:br>
              <a:rPr lang="en-US"/>
            </a:b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c5b9e0b579_0_6"/>
          <p:cNvSpPr txBox="1">
            <a:spLocks noGrp="1"/>
          </p:cNvSpPr>
          <p:nvPr>
            <p:ph type="title" idx="4294967295"/>
          </p:nvPr>
        </p:nvSpPr>
        <p:spPr>
          <a:xfrm>
            <a:off x="1858572" y="1734861"/>
            <a:ext cx="8489100" cy="33855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dk1"/>
              </a:buClr>
              <a:buSzPct val="100000"/>
              <a:buFont typeface="Calibri"/>
              <a:buNone/>
            </a:pPr>
            <a:endParaRPr sz="4000" b="1"/>
          </a:p>
          <a:p>
            <a:pPr marL="0" lvl="0" indent="0" algn="l" rtl="0">
              <a:spcBef>
                <a:spcPts val="0"/>
              </a:spcBef>
              <a:spcAft>
                <a:spcPts val="0"/>
              </a:spcAft>
              <a:buClr>
                <a:schemeClr val="dk1"/>
              </a:buClr>
              <a:buSzPct val="100000"/>
              <a:buFont typeface="Calibri"/>
              <a:buNone/>
            </a:pPr>
            <a:endParaRPr sz="4000" b="1"/>
          </a:p>
          <a:p>
            <a:pPr marL="0" lvl="0" indent="0" algn="l" rtl="0">
              <a:spcBef>
                <a:spcPts val="0"/>
              </a:spcBef>
              <a:spcAft>
                <a:spcPts val="0"/>
              </a:spcAft>
              <a:buClr>
                <a:schemeClr val="dk1"/>
              </a:buClr>
              <a:buSzPct val="100000"/>
              <a:buFont typeface="Calibri"/>
              <a:buNone/>
            </a:pPr>
            <a:endParaRPr sz="4000" b="1"/>
          </a:p>
          <a:p>
            <a:pPr marL="0" lvl="0" indent="0" algn="l" rtl="0">
              <a:lnSpc>
                <a:spcPct val="90000"/>
              </a:lnSpc>
              <a:spcBef>
                <a:spcPts val="0"/>
              </a:spcBef>
              <a:spcAft>
                <a:spcPts val="0"/>
              </a:spcAft>
              <a:buClr>
                <a:schemeClr val="dk1"/>
              </a:buClr>
              <a:buSzPct val="100000"/>
              <a:buFont typeface="Calibri"/>
              <a:buNone/>
            </a:pPr>
            <a:br>
              <a:rPr lang="en-US" sz="4000" b="1"/>
            </a:br>
            <a:br>
              <a:rPr lang="en-US" sz="4000"/>
            </a:br>
            <a:br>
              <a:rPr lang="en-US" sz="4000"/>
            </a:br>
            <a:br>
              <a:rPr lang="en-US" sz="4000"/>
            </a:br>
            <a:r>
              <a:rPr lang="en-US" sz="4444" b="1"/>
              <a:t>Topic:</a:t>
            </a:r>
            <a:endParaRPr sz="4444" b="1"/>
          </a:p>
          <a:p>
            <a:pPr marL="0" lvl="0" indent="0" algn="l" rtl="0">
              <a:lnSpc>
                <a:spcPct val="90000"/>
              </a:lnSpc>
              <a:spcBef>
                <a:spcPts val="0"/>
              </a:spcBef>
              <a:spcAft>
                <a:spcPts val="0"/>
              </a:spcAft>
              <a:buClr>
                <a:schemeClr val="dk1"/>
              </a:buClr>
              <a:buSzPct val="90000"/>
              <a:buFont typeface="Calibri"/>
              <a:buNone/>
            </a:pPr>
            <a:r>
              <a:rPr lang="en-US" sz="4444"/>
              <a:t>Define 3rd Party Preservation Services</a:t>
            </a:r>
            <a:br>
              <a:rPr lang="en-US" sz="1100">
                <a:solidFill>
                  <a:srgbClr val="000000"/>
                </a:solidFill>
                <a:latin typeface="Arial"/>
                <a:ea typeface="Arial"/>
                <a:cs typeface="Arial"/>
                <a:sym typeface="Arial"/>
              </a:rPr>
            </a:br>
            <a:br>
              <a:rPr lang="en-US"/>
            </a:b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5"/>
          <p:cNvSpPr txBox="1">
            <a:spLocks noGrp="1"/>
          </p:cNvSpPr>
          <p:nvPr>
            <p:ph type="title" idx="4294967295"/>
          </p:nvPr>
        </p:nvSpPr>
        <p:spPr>
          <a:xfrm>
            <a:off x="1858572" y="1734861"/>
            <a:ext cx="8489100" cy="3385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b="1"/>
              <a:t>Topic: </a:t>
            </a:r>
            <a:br>
              <a:rPr lang="en-US" sz="4000" b="1"/>
            </a:br>
            <a:r>
              <a:rPr lang="en-US" sz="4000"/>
              <a:t>Vendor role with 3rd Party Preservation Services  </a:t>
            </a:r>
            <a:br>
              <a:rPr lang="en-US"/>
            </a:b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c5b9e0b579_0_181"/>
          <p:cNvSpPr txBox="1">
            <a:spLocks noGrp="1"/>
          </p:cNvSpPr>
          <p:nvPr>
            <p:ph type="title" idx="4294967295"/>
          </p:nvPr>
        </p:nvSpPr>
        <p:spPr>
          <a:xfrm>
            <a:off x="1858572" y="1734861"/>
            <a:ext cx="8489100" cy="33855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4000"/>
              <a:buFont typeface="Calibri"/>
              <a:buNone/>
            </a:pPr>
            <a:endParaRPr sz="4000" b="1"/>
          </a:p>
          <a:p>
            <a:pPr marL="0" lvl="0" indent="0" algn="l" rtl="0">
              <a:lnSpc>
                <a:spcPct val="90000"/>
              </a:lnSpc>
              <a:spcBef>
                <a:spcPts val="0"/>
              </a:spcBef>
              <a:spcAft>
                <a:spcPts val="0"/>
              </a:spcAft>
              <a:buClr>
                <a:schemeClr val="dk1"/>
              </a:buClr>
              <a:buSzPts val="4000"/>
              <a:buFont typeface="Calibri"/>
              <a:buNone/>
            </a:pPr>
            <a:r>
              <a:rPr lang="en-US" sz="4444" b="1"/>
              <a:t>Topic:</a:t>
            </a:r>
            <a:br>
              <a:rPr lang="en-US" sz="4444" b="1"/>
            </a:br>
            <a:r>
              <a:rPr lang="en-US" sz="4444"/>
              <a:t>Keepers Registry </a:t>
            </a:r>
            <a:br>
              <a:rPr lang="en-US"/>
            </a:b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c5b9e0b579_0_177"/>
          <p:cNvSpPr txBox="1">
            <a:spLocks noGrp="1"/>
          </p:cNvSpPr>
          <p:nvPr>
            <p:ph type="title" idx="4294967295"/>
          </p:nvPr>
        </p:nvSpPr>
        <p:spPr>
          <a:xfrm>
            <a:off x="1858572" y="1734861"/>
            <a:ext cx="8489100" cy="33855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dk1"/>
              </a:buClr>
              <a:buSzPct val="100000"/>
              <a:buFont typeface="Calibri"/>
              <a:buNone/>
            </a:pPr>
            <a:endParaRPr sz="4000" b="1"/>
          </a:p>
          <a:p>
            <a:pPr marL="0" lvl="0" indent="0" algn="l" rtl="0">
              <a:spcBef>
                <a:spcPts val="0"/>
              </a:spcBef>
              <a:spcAft>
                <a:spcPts val="0"/>
              </a:spcAft>
              <a:buClr>
                <a:schemeClr val="dk1"/>
              </a:buClr>
              <a:buSzPct val="100000"/>
              <a:buFont typeface="Calibri"/>
              <a:buNone/>
            </a:pPr>
            <a:endParaRPr sz="4000" b="1"/>
          </a:p>
          <a:p>
            <a:pPr marL="0" lvl="0" indent="0" algn="l" rtl="0">
              <a:spcBef>
                <a:spcPts val="0"/>
              </a:spcBef>
              <a:spcAft>
                <a:spcPts val="0"/>
              </a:spcAft>
              <a:buClr>
                <a:schemeClr val="dk1"/>
              </a:buClr>
              <a:buSzPct val="100000"/>
              <a:buFont typeface="Calibri"/>
              <a:buNone/>
            </a:pPr>
            <a:endParaRPr sz="4000" b="1"/>
          </a:p>
          <a:p>
            <a:pPr marL="0" lvl="0" indent="0" algn="l" rtl="0">
              <a:lnSpc>
                <a:spcPct val="90000"/>
              </a:lnSpc>
              <a:spcBef>
                <a:spcPts val="0"/>
              </a:spcBef>
              <a:spcAft>
                <a:spcPts val="0"/>
              </a:spcAft>
              <a:buClr>
                <a:schemeClr val="dk1"/>
              </a:buClr>
              <a:buSzPct val="100000"/>
              <a:buFont typeface="Calibri"/>
              <a:buNone/>
            </a:pPr>
            <a:br>
              <a:rPr lang="en-US" sz="4000" b="1"/>
            </a:br>
            <a:br>
              <a:rPr lang="en-US" sz="4000"/>
            </a:br>
            <a:r>
              <a:rPr lang="en-US" sz="4444" b="1"/>
              <a:t>Topic:</a:t>
            </a:r>
            <a:br>
              <a:rPr lang="en-US" sz="4444" b="1"/>
            </a:br>
            <a:r>
              <a:rPr lang="en-US" sz="4444"/>
              <a:t>Trigger event and what happens when one occurs </a:t>
            </a:r>
            <a:br>
              <a:rPr lang="en-US"/>
            </a:b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c5b9e0b579_0_15"/>
          <p:cNvSpPr txBox="1">
            <a:spLocks noGrp="1"/>
          </p:cNvSpPr>
          <p:nvPr>
            <p:ph type="title" idx="4294967295"/>
          </p:nvPr>
        </p:nvSpPr>
        <p:spPr>
          <a:xfrm>
            <a:off x="1858572" y="1734861"/>
            <a:ext cx="8489100" cy="3385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en-US" sz="4000"/>
            </a:br>
            <a:r>
              <a:rPr lang="en-US" sz="4000" b="1"/>
              <a:t>Topic: </a:t>
            </a:r>
            <a:br>
              <a:rPr lang="en-US" sz="4000"/>
            </a:br>
            <a:r>
              <a:rPr lang="en-US" sz="4000"/>
              <a:t>3rd Party Preservation Services  honoring library’s record of holdings </a:t>
            </a:r>
            <a:r>
              <a:rPr lang="en-US" sz="3333"/>
              <a:t>(title transfers and customer benefits) </a:t>
            </a:r>
            <a:br>
              <a:rPr lang="en-US" sz="4000"/>
            </a:br>
            <a:br>
              <a:rPr lang="en-US" sz="4000"/>
            </a:br>
            <a:endParaRPr sz="400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530</Words>
  <Application>Microsoft Office PowerPoint</Application>
  <PresentationFormat>Widescreen</PresentationFormat>
  <Paragraphs>54</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Arial</vt:lpstr>
      <vt:lpstr>Nunito</vt:lpstr>
      <vt:lpstr>Shift</vt:lpstr>
      <vt:lpstr> Licensing E-Resources: Is your Publisher a Preservationist?</vt:lpstr>
      <vt:lpstr>Professional Development Goal</vt:lpstr>
      <vt:lpstr>NASIG Digital Preservation Committee</vt:lpstr>
      <vt:lpstr> Topic:  Licensing E-Resources  </vt:lpstr>
      <vt:lpstr>       Topic: Define 3rd Party Preservation Services  </vt:lpstr>
      <vt:lpstr>Topic:  Vendor role with 3rd Party Preservation Services   </vt:lpstr>
      <vt:lpstr> Topic: Keepers Registry  </vt:lpstr>
      <vt:lpstr>     Topic: Trigger event and what happens when one occurs  </vt:lpstr>
      <vt:lpstr> Topic:  3rd Party Preservation Services  honoring library’s record of holdings (title transfers and customer benefits)   </vt:lpstr>
      <vt:lpstr>     Topic:  Open Access and Hybrid Journals   </vt:lpstr>
      <vt:lpstr>     Topic:  Tools for libraries in support of perpetual access   </vt:lpstr>
      <vt:lpstr>Resources</vt:lpstr>
      <vt:lpstr>Upcoming activities: Digital Preservation Committee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Licensing E-Resources: Is your Publisher a Preservationist?</dc:title>
  <dc:creator>Michelle Polchow</dc:creator>
  <cp:lastModifiedBy>Michelle Polchow</cp:lastModifiedBy>
  <cp:revision>1</cp:revision>
  <dcterms:created xsi:type="dcterms:W3CDTF">2021-03-08T16:28:21Z</dcterms:created>
  <dcterms:modified xsi:type="dcterms:W3CDTF">2021-03-17T19:23:40Z</dcterms:modified>
</cp:coreProperties>
</file>